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3"/>
  </p:notesMasterIdLst>
  <p:sldIdLst>
    <p:sldId id="256" r:id="rId2"/>
    <p:sldId id="458" r:id="rId3"/>
    <p:sldId id="263" r:id="rId4"/>
    <p:sldId id="448" r:id="rId5"/>
    <p:sldId id="257" r:id="rId6"/>
    <p:sldId id="512" r:id="rId7"/>
    <p:sldId id="514" r:id="rId8"/>
    <p:sldId id="513" r:id="rId9"/>
    <p:sldId id="517" r:id="rId10"/>
    <p:sldId id="518" r:id="rId11"/>
    <p:sldId id="516" r:id="rId12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8">
          <p15:clr>
            <a:srgbClr val="A4A3A4"/>
          </p15:clr>
        </p15:guide>
        <p15:guide id="2" pos="29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1A7A"/>
    <a:srgbClr val="4F1F76"/>
    <a:srgbClr val="962499"/>
    <a:srgbClr val="482CBC"/>
    <a:srgbClr val="070107"/>
    <a:srgbClr val="A84FAE"/>
    <a:srgbClr val="FFFFFF"/>
    <a:srgbClr val="E1448B"/>
    <a:srgbClr val="E34D4D"/>
    <a:srgbClr val="C25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91" autoAdjust="0"/>
    <p:restoredTop sz="92996" autoAdjust="0"/>
  </p:normalViewPr>
  <p:slideViewPr>
    <p:cSldViewPr snapToGrid="0" showGuides="1">
      <p:cViewPr varScale="1">
        <p:scale>
          <a:sx n="62" d="100"/>
          <a:sy n="62" d="100"/>
        </p:scale>
        <p:origin x="54" y="828"/>
      </p:cViewPr>
      <p:guideLst>
        <p:guide orient="horz" pos="1698"/>
        <p:guide pos="2994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7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8B6942-349A-4EBE-9994-5ADE4A094A3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‹#›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682C6-BE15-415E-9985-CDCE9943C8C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5124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8566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898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7662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497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682C6-BE15-415E-9985-CDCE9943C8C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84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450" y="400050"/>
            <a:ext cx="6838950" cy="4222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1085850"/>
            <a:ext cx="8229600" cy="3536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346700" y="4752975"/>
            <a:ext cx="2133600" cy="1841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5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77050" y="4678363"/>
            <a:ext cx="1595438" cy="1571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LOGO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4732338"/>
            <a:ext cx="2133600" cy="1825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400051"/>
            <a:ext cx="2057400" cy="422314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400051"/>
            <a:ext cx="6019800" cy="4223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346700" y="4752975"/>
            <a:ext cx="2133600" cy="1841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5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77050" y="4678363"/>
            <a:ext cx="1595438" cy="1571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LOGO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4732338"/>
            <a:ext cx="2133600" cy="1825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450" y="400051"/>
            <a:ext cx="6838950" cy="4226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81000" y="1085851"/>
            <a:ext cx="8229600" cy="35373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2100" b="1" i="0" u="none" strike="noStrike" kern="0" cap="none" spc="0" normalizeH="0" baseline="0" noProof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346700" y="4752975"/>
            <a:ext cx="2133600" cy="1841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5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77050" y="4678363"/>
            <a:ext cx="1595438" cy="1571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LOGO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4732338"/>
            <a:ext cx="2133600" cy="1825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450" y="400051"/>
            <a:ext cx="6838950" cy="4226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381000" y="1085851"/>
            <a:ext cx="8229600" cy="35373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zh-CN" altLang="en-US" sz="2100" b="1" i="0" u="none" strike="noStrike" kern="0" cap="none" spc="0" normalizeH="0" baseline="0" noProof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346700" y="4752975"/>
            <a:ext cx="2133600" cy="1841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5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77050" y="4678363"/>
            <a:ext cx="1595438" cy="1571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LOGO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4732338"/>
            <a:ext cx="2133600" cy="1825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46700" y="4752975"/>
            <a:ext cx="2133600" cy="1841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1953C54-BF6E-49FC-A928-F877425BCD3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877050" y="4678363"/>
            <a:ext cx="1595438" cy="1571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81000" y="4732338"/>
            <a:ext cx="2133600" cy="182563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3875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6"/>
          <p:cNvGrpSpPr/>
          <p:nvPr userDrawn="1"/>
        </p:nvGrpSpPr>
        <p:grpSpPr>
          <a:xfrm>
            <a:off x="254000" y="-20637"/>
            <a:ext cx="674688" cy="647700"/>
            <a:chOff x="2506532" y="465192"/>
            <a:chExt cx="675190" cy="646231"/>
          </a:xfrm>
        </p:grpSpPr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2506532" y="465192"/>
              <a:ext cx="236714" cy="6462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>
                  <a:ln>
                    <a:noFill/>
                  </a:ln>
                  <a:solidFill>
                    <a:srgbClr val="005292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5</a:t>
              </a: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5292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9" name="直接连接符 6"/>
            <p:cNvCxnSpPr/>
            <p:nvPr/>
          </p:nvCxnSpPr>
          <p:spPr>
            <a:xfrm flipH="1">
              <a:off x="2722593" y="599824"/>
              <a:ext cx="459129" cy="459330"/>
            </a:xfrm>
            <a:prstGeom prst="line">
              <a:avLst/>
            </a:prstGeom>
            <a:ln w="28575">
              <a:solidFill>
                <a:srgbClr val="0052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7"/>
          <p:cNvSpPr/>
          <p:nvPr/>
        </p:nvSpPr>
        <p:spPr>
          <a:xfrm>
            <a:off x="0" y="571500"/>
            <a:ext cx="9137650" cy="34925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346700" y="4752975"/>
            <a:ext cx="2133600" cy="1841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1953C54-BF6E-49FC-A928-F877425BCD3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877050" y="4678363"/>
            <a:ext cx="1595438" cy="1571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81000" y="4732338"/>
            <a:ext cx="2133600" cy="182563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C754-DA89-45C2-97C6-B723DF8DEA41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6759-13DF-4C1C-83CB-8E646695D2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69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450" y="400050"/>
            <a:ext cx="6838950" cy="4222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085850"/>
            <a:ext cx="8229600" cy="3536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4732338"/>
            <a:ext cx="2133600" cy="1825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77050" y="4678363"/>
            <a:ext cx="1595438" cy="1571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350" b="1" i="0" u="none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供水服务部</a:t>
            </a:r>
            <a:endParaRPr kumimoji="0" lang="en-US" altLang="zh-CN" sz="135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46700" y="4752975"/>
            <a:ext cx="2133600" cy="1841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5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346700" y="4752975"/>
            <a:ext cx="2133600" cy="1841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5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77050" y="4678363"/>
            <a:ext cx="1595438" cy="1571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LOGO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4732338"/>
            <a:ext cx="2133600" cy="1825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450" y="400050"/>
            <a:ext cx="6838950" cy="4222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1085851"/>
            <a:ext cx="4038600" cy="3537347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1085851"/>
            <a:ext cx="4038600" cy="3537347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5346700" y="4752975"/>
            <a:ext cx="2133600" cy="1841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5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77050" y="4678363"/>
            <a:ext cx="1595438" cy="1571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LOGO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4732338"/>
            <a:ext cx="2133600" cy="1825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5346700" y="4752975"/>
            <a:ext cx="2133600" cy="1841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5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gray">
          <a:xfrm>
            <a:off x="6877050" y="4678363"/>
            <a:ext cx="1595438" cy="1571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LOGO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4"/>
          </p:nvPr>
        </p:nvSpPr>
        <p:spPr bwMode="gray">
          <a:xfrm>
            <a:off x="381000" y="4732338"/>
            <a:ext cx="2133600" cy="1825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450" y="400050"/>
            <a:ext cx="6838950" cy="4222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346700" y="4752975"/>
            <a:ext cx="2133600" cy="1841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5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77050" y="4678363"/>
            <a:ext cx="1595438" cy="1571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LOGO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4732338"/>
            <a:ext cx="2133600" cy="1825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346700" y="4752975"/>
            <a:ext cx="2133600" cy="1841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5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77050" y="4678363"/>
            <a:ext cx="1595438" cy="1571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LOGO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4732338"/>
            <a:ext cx="2133600" cy="1825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5346700" y="4752975"/>
            <a:ext cx="2133600" cy="1841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5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77050" y="4678363"/>
            <a:ext cx="1595438" cy="1571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LOGO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4732338"/>
            <a:ext cx="2133600" cy="1825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5346700" y="4752975"/>
            <a:ext cx="2133600" cy="1841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5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www.themegallery.com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77050" y="4678363"/>
            <a:ext cx="1595438" cy="1571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LOGO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4732338"/>
            <a:ext cx="2133600" cy="18256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8" r:id="rId14"/>
    <p:sldLayoutId id="2147483660" r:id="rId15"/>
    <p:sldLayoutId id="2147483689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anose="020B060403050404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anose="020B060403050404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anose="020B060403050404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anose="020B0604030504040204" pitchFamily="34" charset="0"/>
        </a:defRPr>
      </a:lvl5pPr>
      <a:lvl6pPr marL="342900" algn="r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anose="020B0604030504040204" pitchFamily="34" charset="0"/>
        </a:defRPr>
      </a:lvl6pPr>
      <a:lvl7pPr marL="685800" algn="r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anose="020B0604030504040204" pitchFamily="34" charset="0"/>
        </a:defRPr>
      </a:lvl7pPr>
      <a:lvl8pPr marL="1028700" algn="r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anose="020B0604030504040204" pitchFamily="34" charset="0"/>
        </a:defRPr>
      </a:lvl8pPr>
      <a:lvl9pPr marL="1371600" algn="r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Verdana" panose="020B060403050404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100" b="1">
          <a:solidFill>
            <a:schemeClr val="hlink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anose="020B0604020202020204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anose="020B0604020202020204" pitchFamily="34" charset="0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anose="020B0604020202020204" pitchFamily="34" charset="0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anose="020B0604020202020204" pitchFamily="34" charset="0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21669" y="4036279"/>
            <a:ext cx="9144000" cy="640734"/>
          </a:xfrm>
          <a:prstGeom prst="rect">
            <a:avLst/>
          </a:prstGeom>
          <a:solidFill>
            <a:srgbClr val="6B1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7" name="图片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89" y="133502"/>
            <a:ext cx="4166711" cy="7943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1"/>
          <p:cNvSpPr txBox="1"/>
          <p:nvPr/>
        </p:nvSpPr>
        <p:spPr>
          <a:xfrm>
            <a:off x="2778443" y="1424935"/>
            <a:ext cx="4214639" cy="152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685800" eaLnBrk="1" hangingPunct="1">
              <a:lnSpc>
                <a:spcPct val="150000"/>
              </a:lnSpc>
              <a:defRPr/>
            </a:pPr>
            <a:r>
              <a:rPr lang="zh-CN" altLang="en-US" sz="3300" b="1" noProof="1">
                <a:solidFill>
                  <a:srgbClr val="7A2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请输入您的标题</a:t>
            </a:r>
            <a:endParaRPr lang="en-US" altLang="zh-CN" sz="3300" b="1" noProof="1">
              <a:solidFill>
                <a:srgbClr val="7A27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defTabSz="685800" eaLnBrk="1" hangingPunct="1">
              <a:lnSpc>
                <a:spcPct val="150000"/>
              </a:lnSpc>
              <a:defRPr/>
            </a:pPr>
            <a:r>
              <a:rPr lang="zh-CN" altLang="en-US" sz="3300" b="1" noProof="1">
                <a:solidFill>
                  <a:srgbClr val="7A2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请输入您的标题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88113" y="4195063"/>
            <a:ext cx="38086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劲楷简" pitchFamily="18" charset="-122"/>
                <a:cs typeface="阿里巴巴普惠体 L" pitchFamily="18" charset="-122"/>
                <a:sym typeface="Arial" panose="020B0604020202020204" pitchFamily="34" charset="0"/>
              </a:rPr>
              <a:t>汇报人：</a:t>
            </a:r>
            <a:r>
              <a:rPr lang="en-US" altLang="zh-CN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劲楷简" pitchFamily="18" charset="-122"/>
                <a:cs typeface="阿里巴巴普惠体 L" pitchFamily="18" charset="-122"/>
                <a:sym typeface="Arial" panose="020B0604020202020204" pitchFamily="34" charset="0"/>
              </a:rPr>
              <a:t>XXX     </a:t>
            </a:r>
            <a:r>
              <a:rPr lang="zh-CN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劲楷简" pitchFamily="18" charset="-122"/>
                <a:cs typeface="阿里巴巴普惠体 L" pitchFamily="18" charset="-122"/>
                <a:sym typeface="Arial" panose="020B0604020202020204" pitchFamily="34" charset="0"/>
              </a:rPr>
              <a:t>汇报时间：</a:t>
            </a:r>
            <a:r>
              <a:rPr lang="en-US" altLang="zh-CN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劲楷简" pitchFamily="18" charset="-122"/>
                <a:cs typeface="阿里巴巴普惠体 L" pitchFamily="18" charset="-122"/>
                <a:sym typeface="Arial" panose="020B0604020202020204" pitchFamily="34" charset="0"/>
              </a:rPr>
              <a:t>XXXX</a:t>
            </a:r>
            <a:endParaRPr lang="zh-CN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劲楷简" pitchFamily="18" charset="-122"/>
              <a:cs typeface="阿里巴巴普惠体 L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74496" y="1237298"/>
            <a:ext cx="5751671" cy="1983581"/>
          </a:xfrm>
          <a:prstGeom prst="rect">
            <a:avLst/>
          </a:prstGeom>
          <a:noFill/>
          <a:ln w="38100">
            <a:solidFill>
              <a:srgbClr val="852E9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199E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椭圆 102"/>
          <p:cNvSpPr/>
          <p:nvPr/>
        </p:nvSpPr>
        <p:spPr>
          <a:xfrm>
            <a:off x="196289" y="119092"/>
            <a:ext cx="276225" cy="274638"/>
          </a:xfrm>
          <a:prstGeom prst="ellipse">
            <a:avLst/>
          </a:prstGeom>
          <a:solidFill>
            <a:srgbClr val="6B1A7A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8" name="图片 2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91325" y="-1050925"/>
            <a:ext cx="8810625" cy="492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文本框 34"/>
          <p:cNvSpPr txBox="1"/>
          <p:nvPr/>
        </p:nvSpPr>
        <p:spPr>
          <a:xfrm>
            <a:off x="490384" y="77185"/>
            <a:ext cx="69326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defTabSz="914400" eaLnBrk="1" fontAlgn="auto" latinLnBrk="0" hangingPunct="1">
              <a:spcBef>
                <a:spcPts val="0"/>
              </a:spcBef>
              <a:spcAft>
                <a:spcPts val="0"/>
              </a:spcAft>
              <a:defRPr sz="1800" spc="300"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6B1A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标题</a:t>
            </a:r>
          </a:p>
        </p:txBody>
      </p:sp>
      <p:pic>
        <p:nvPicPr>
          <p:cNvPr id="22548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588" y="29623"/>
            <a:ext cx="760412" cy="69005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3ED3C48F-9DA5-4915-A335-967E0029596B}"/>
              </a:ext>
            </a:extLst>
          </p:cNvPr>
          <p:cNvCxnSpPr>
            <a:cxnSpLocks/>
          </p:cNvCxnSpPr>
          <p:nvPr/>
        </p:nvCxnSpPr>
        <p:spPr>
          <a:xfrm>
            <a:off x="8157" y="542705"/>
            <a:ext cx="828291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48DA6F66-3827-47C5-A58A-A4FF58352E0E}"/>
              </a:ext>
            </a:extLst>
          </p:cNvPr>
          <p:cNvSpPr/>
          <p:nvPr/>
        </p:nvSpPr>
        <p:spPr>
          <a:xfrm>
            <a:off x="0" y="5065728"/>
            <a:ext cx="9144000" cy="96298"/>
          </a:xfrm>
          <a:prstGeom prst="rect">
            <a:avLst/>
          </a:prstGeom>
          <a:solidFill>
            <a:srgbClr val="6B1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33" name="灯片编号占位符 1">
            <a:extLst>
              <a:ext uri="{FF2B5EF4-FFF2-40B4-BE49-F238E27FC236}">
                <a16:creationId xmlns:a16="http://schemas.microsoft.com/office/drawing/2014/main" id="{CC29750E-F6B6-4F10-99A1-77F526223EA7}"/>
              </a:ext>
            </a:extLst>
          </p:cNvPr>
          <p:cNvSpPr txBox="1">
            <a:spLocks/>
          </p:cNvSpPr>
          <p:nvPr/>
        </p:nvSpPr>
        <p:spPr>
          <a:xfrm>
            <a:off x="8407317" y="5098594"/>
            <a:ext cx="2020480" cy="31281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fld id="{737EA784-EF79-4A5D-A21C-7109C422A452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1C00A85-70CA-41D8-88E6-60F089371168}"/>
              </a:ext>
            </a:extLst>
          </p:cNvPr>
          <p:cNvSpPr/>
          <p:nvPr/>
        </p:nvSpPr>
        <p:spPr>
          <a:xfrm>
            <a:off x="960377" y="1017656"/>
            <a:ext cx="2247063" cy="352267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7A425CE-6D3A-4FEE-A621-3C4A28076AAB}"/>
              </a:ext>
            </a:extLst>
          </p:cNvPr>
          <p:cNvSpPr/>
          <p:nvPr/>
        </p:nvSpPr>
        <p:spPr>
          <a:xfrm>
            <a:off x="2721997" y="1392036"/>
            <a:ext cx="5190013" cy="2773917"/>
          </a:xfrm>
          <a:prstGeom prst="rect">
            <a:avLst/>
          </a:prstGeom>
          <a:solidFill>
            <a:srgbClr val="6B1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8" name="1">
            <a:extLst>
              <a:ext uri="{FF2B5EF4-FFF2-40B4-BE49-F238E27FC236}">
                <a16:creationId xmlns:a16="http://schemas.microsoft.com/office/drawing/2014/main" id="{AD4D51BF-2397-424E-A5DC-642F2D662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213" y="1513564"/>
            <a:ext cx="18166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9" name="1">
            <a:extLst>
              <a:ext uri="{FF2B5EF4-FFF2-40B4-BE49-F238E27FC236}">
                <a16:creationId xmlns:a16="http://schemas.microsoft.com/office/drawing/2014/main" id="{AA458E9B-0F36-46CF-897A-1602E249F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440" y="2121702"/>
            <a:ext cx="4219129" cy="134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ExtraLight" panose="020B0200000000000000" pitchFamily="34" charset="-122"/>
                <a:ea typeface="思源黑体 ExtraLight" panose="020B0200000000000000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41" name="圆角矩形 11">
            <a:extLst>
              <a:ext uri="{FF2B5EF4-FFF2-40B4-BE49-F238E27FC236}">
                <a16:creationId xmlns:a16="http://schemas.microsoft.com/office/drawing/2014/main" id="{B575C0F7-0E97-4FC1-BF53-3C81A3513107}"/>
              </a:ext>
            </a:extLst>
          </p:cNvPr>
          <p:cNvSpPr/>
          <p:nvPr/>
        </p:nvSpPr>
        <p:spPr>
          <a:xfrm>
            <a:off x="2845213" y="3743909"/>
            <a:ext cx="1111477" cy="3407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关键词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800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21669" y="4036279"/>
            <a:ext cx="9144000" cy="640734"/>
          </a:xfrm>
          <a:prstGeom prst="rect">
            <a:avLst/>
          </a:prstGeom>
          <a:solidFill>
            <a:srgbClr val="6B1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7" name="图片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89" y="133502"/>
            <a:ext cx="4166711" cy="7943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1"/>
          <p:cNvSpPr txBox="1"/>
          <p:nvPr/>
        </p:nvSpPr>
        <p:spPr>
          <a:xfrm>
            <a:off x="3508967" y="1743287"/>
            <a:ext cx="2126066" cy="76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685800" eaLnBrk="1" hangingPunct="1">
              <a:lnSpc>
                <a:spcPct val="150000"/>
              </a:lnSpc>
              <a:defRPr/>
            </a:pPr>
            <a:r>
              <a:rPr lang="zh-CN" altLang="en-US" sz="3300" b="1" noProof="1">
                <a:solidFill>
                  <a:srgbClr val="7A27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感谢聆听！</a:t>
            </a:r>
            <a:endParaRPr lang="en-US" altLang="zh-CN" sz="3300" b="1" noProof="1">
              <a:solidFill>
                <a:srgbClr val="7A27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88113" y="4195063"/>
            <a:ext cx="38086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劲楷简" pitchFamily="18" charset="-122"/>
                <a:cs typeface="阿里巴巴普惠体 L" pitchFamily="18" charset="-122"/>
                <a:sym typeface="Arial" panose="020B0604020202020204" pitchFamily="34" charset="0"/>
              </a:rPr>
              <a:t>汇报人：</a:t>
            </a:r>
            <a:r>
              <a:rPr lang="en-US" altLang="zh-CN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劲楷简" pitchFamily="18" charset="-122"/>
                <a:cs typeface="阿里巴巴普惠体 L" pitchFamily="18" charset="-122"/>
                <a:sym typeface="Arial" panose="020B0604020202020204" pitchFamily="34" charset="0"/>
              </a:rPr>
              <a:t>XXX     </a:t>
            </a:r>
            <a:r>
              <a:rPr lang="zh-CN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劲楷简" pitchFamily="18" charset="-122"/>
                <a:cs typeface="阿里巴巴普惠体 L" pitchFamily="18" charset="-122"/>
                <a:sym typeface="Arial" panose="020B0604020202020204" pitchFamily="34" charset="0"/>
              </a:rPr>
              <a:t>汇报时间：</a:t>
            </a:r>
            <a:r>
              <a:rPr lang="en-US" altLang="zh-CN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劲楷简" pitchFamily="18" charset="-122"/>
                <a:cs typeface="阿里巴巴普惠体 L" pitchFamily="18" charset="-122"/>
                <a:sym typeface="Arial" panose="020B0604020202020204" pitchFamily="34" charset="0"/>
              </a:rPr>
              <a:t>XXXX</a:t>
            </a:r>
            <a:endParaRPr lang="zh-CN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劲楷简" pitchFamily="18" charset="-122"/>
              <a:cs typeface="阿里巴巴普惠体 L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74496" y="1237298"/>
            <a:ext cx="5751671" cy="1983581"/>
          </a:xfrm>
          <a:prstGeom prst="rect">
            <a:avLst/>
          </a:prstGeom>
          <a:noFill/>
          <a:ln w="38100">
            <a:solidFill>
              <a:srgbClr val="852E9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199E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373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2000">
        <p159:morph option="byObject"/>
      </p:transition>
    </mc:Choice>
    <mc:Fallback xmlns=""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AutoShape 13"/>
          <p:cNvSpPr/>
          <p:nvPr/>
        </p:nvSpPr>
        <p:spPr>
          <a:xfrm>
            <a:off x="914950" y="3515699"/>
            <a:ext cx="6083717" cy="555625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A84FAE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gray">
          <a:xfrm>
            <a:off x="887729" y="3593456"/>
            <a:ext cx="613815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70107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三、章节</a:t>
            </a: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70107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3</a:t>
            </a:r>
            <a:endParaRPr kumimoji="0" lang="zh-CN" altLang="en-US" sz="2000" b="0" i="0" u="none" strike="noStrike" kern="100" cap="none" spc="0" normalizeH="0" baseline="0" noProof="0" dirty="0">
              <a:ln>
                <a:noFill/>
              </a:ln>
              <a:solidFill>
                <a:srgbClr val="07010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71" name="AutoShape 21"/>
          <p:cNvSpPr/>
          <p:nvPr/>
        </p:nvSpPr>
        <p:spPr>
          <a:xfrm>
            <a:off x="883490" y="2441523"/>
            <a:ext cx="6115178" cy="555625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gray">
          <a:xfrm>
            <a:off x="914950" y="2527127"/>
            <a:ext cx="608371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70107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二、章节</a:t>
            </a: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rgbClr val="070107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2</a:t>
            </a:r>
            <a:endParaRPr kumimoji="0" lang="zh-CN" altLang="en-US" sz="2000" b="0" i="0" u="none" strike="noStrike" kern="100" cap="none" spc="0" normalizeH="0" baseline="0" noProof="0" dirty="0">
              <a:ln>
                <a:noFill/>
              </a:ln>
              <a:solidFill>
                <a:srgbClr val="070107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464" name="AutoShape 29"/>
          <p:cNvSpPr/>
          <p:nvPr/>
        </p:nvSpPr>
        <p:spPr>
          <a:xfrm>
            <a:off x="914950" y="1387927"/>
            <a:ext cx="6083717" cy="555625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1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9467" name="Text Box 32"/>
          <p:cNvSpPr txBox="1"/>
          <p:nvPr/>
        </p:nvSpPr>
        <p:spPr>
          <a:xfrm>
            <a:off x="3287395" y="1460999"/>
            <a:ext cx="1338828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rgbClr val="070107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一、章节</a:t>
            </a:r>
            <a:r>
              <a:rPr lang="en-US" altLang="zh-CN" sz="2000" dirty="0">
                <a:solidFill>
                  <a:srgbClr val="070107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endParaRPr lang="zh-CN" altLang="en-US" sz="2000" dirty="0">
              <a:solidFill>
                <a:srgbClr val="070107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1C33B29D-F0E2-46CC-9050-0D8ADBE4D750}"/>
              </a:ext>
            </a:extLst>
          </p:cNvPr>
          <p:cNvSpPr/>
          <p:nvPr/>
        </p:nvSpPr>
        <p:spPr bwMode="auto">
          <a:xfrm flipH="1">
            <a:off x="6240326" y="0"/>
            <a:ext cx="2970966" cy="5146181"/>
          </a:xfrm>
          <a:custGeom>
            <a:avLst/>
            <a:gdLst>
              <a:gd name="T0" fmla="*/ 1103 w 2101"/>
              <a:gd name="T1" fmla="*/ 0 h 2517"/>
              <a:gd name="T2" fmla="*/ 2101 w 2101"/>
              <a:gd name="T3" fmla="*/ 0 h 2517"/>
              <a:gd name="T4" fmla="*/ 998 w 2101"/>
              <a:gd name="T5" fmla="*/ 1101 h 2517"/>
              <a:gd name="T6" fmla="*/ 998 w 2101"/>
              <a:gd name="T7" fmla="*/ 1415 h 2517"/>
              <a:gd name="T8" fmla="*/ 2101 w 2101"/>
              <a:gd name="T9" fmla="*/ 2517 h 2517"/>
              <a:gd name="T10" fmla="*/ 1103 w 2101"/>
              <a:gd name="T11" fmla="*/ 2517 h 2517"/>
              <a:gd name="T12" fmla="*/ 194 w 2101"/>
              <a:gd name="T13" fmla="*/ 1609 h 2517"/>
              <a:gd name="T14" fmla="*/ 194 w 2101"/>
              <a:gd name="T15" fmla="*/ 908 h 2517"/>
              <a:gd name="T16" fmla="*/ 1103 w 2101"/>
              <a:gd name="T17" fmla="*/ 0 h 2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1" h="2517">
                <a:moveTo>
                  <a:pt x="1103" y="0"/>
                </a:moveTo>
                <a:cubicBezTo>
                  <a:pt x="2101" y="0"/>
                  <a:pt x="2101" y="0"/>
                  <a:pt x="2101" y="0"/>
                </a:cubicBezTo>
                <a:cubicBezTo>
                  <a:pt x="998" y="1101"/>
                  <a:pt x="998" y="1101"/>
                  <a:pt x="998" y="1101"/>
                </a:cubicBezTo>
                <a:cubicBezTo>
                  <a:pt x="911" y="1188"/>
                  <a:pt x="911" y="1329"/>
                  <a:pt x="998" y="1415"/>
                </a:cubicBezTo>
                <a:cubicBezTo>
                  <a:pt x="2101" y="2517"/>
                  <a:pt x="2101" y="2517"/>
                  <a:pt x="2101" y="2517"/>
                </a:cubicBezTo>
                <a:cubicBezTo>
                  <a:pt x="1103" y="2517"/>
                  <a:pt x="1103" y="2517"/>
                  <a:pt x="1103" y="2517"/>
                </a:cubicBezTo>
                <a:cubicBezTo>
                  <a:pt x="194" y="1609"/>
                  <a:pt x="194" y="1609"/>
                  <a:pt x="194" y="1609"/>
                </a:cubicBezTo>
                <a:cubicBezTo>
                  <a:pt x="0" y="1415"/>
                  <a:pt x="0" y="1101"/>
                  <a:pt x="194" y="908"/>
                </a:cubicBezTo>
                <a:cubicBezTo>
                  <a:pt x="1103" y="0"/>
                  <a:pt x="1103" y="0"/>
                  <a:pt x="1103" y="0"/>
                </a:cubicBezTo>
                <a:close/>
              </a:path>
            </a:pathLst>
          </a:custGeom>
          <a:solidFill>
            <a:srgbClr val="6B1A7A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	 </a:t>
            </a:r>
            <a:endParaRPr lang="zh-CN" altLang="en-US" sz="24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3" name="PA_文本框 2">
            <a:extLst>
              <a:ext uri="{FF2B5EF4-FFF2-40B4-BE49-F238E27FC236}">
                <a16:creationId xmlns:a16="http://schemas.microsoft.com/office/drawing/2014/main" id="{8FE7BA70-8FCC-40E9-B9EB-94A3F6319001}"/>
              </a:ext>
            </a:extLst>
          </p:cNvPr>
          <p:cNvSpPr txBox="1"/>
          <p:nvPr/>
        </p:nvSpPr>
        <p:spPr>
          <a:xfrm>
            <a:off x="8027360" y="1702863"/>
            <a:ext cx="752959" cy="164852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目</a:t>
            </a:r>
            <a:endParaRPr lang="en-US" altLang="zh-CN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录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12" name="图片 20">
            <a:extLst>
              <a:ext uri="{FF2B5EF4-FFF2-40B4-BE49-F238E27FC236}">
                <a16:creationId xmlns:a16="http://schemas.microsoft.com/office/drawing/2014/main" id="{F0BAF55A-02F7-4597-90B2-8B075A657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89" y="133502"/>
            <a:ext cx="4166711" cy="7943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3"/>
          <p:cNvSpPr/>
          <p:nvPr/>
        </p:nvSpPr>
        <p:spPr>
          <a:xfrm>
            <a:off x="3977620" y="-6081"/>
            <a:ext cx="5462121" cy="5146181"/>
          </a:xfrm>
          <a:custGeom>
            <a:avLst/>
            <a:gdLst>
              <a:gd name="connsiteX0" fmla="*/ 0 w 7282828"/>
              <a:gd name="connsiteY0" fmla="*/ 0 h 6861574"/>
              <a:gd name="connsiteX1" fmla="*/ 1718054 w 7282828"/>
              <a:gd name="connsiteY1" fmla="*/ 0 h 6861574"/>
              <a:gd name="connsiteX2" fmla="*/ 1834419 w 7282828"/>
              <a:gd name="connsiteY2" fmla="*/ 0 h 6861574"/>
              <a:gd name="connsiteX3" fmla="*/ 1889738 w 7282828"/>
              <a:gd name="connsiteY3" fmla="*/ 0 h 6861574"/>
              <a:gd name="connsiteX4" fmla="*/ 6070045 w 7282828"/>
              <a:gd name="connsiteY4" fmla="*/ 0 h 6861574"/>
              <a:gd name="connsiteX5" fmla="*/ 7282828 w 7282828"/>
              <a:gd name="connsiteY5" fmla="*/ 0 h 6861574"/>
              <a:gd name="connsiteX6" fmla="*/ 7282828 w 7282828"/>
              <a:gd name="connsiteY6" fmla="*/ 6858000 h 6861574"/>
              <a:gd name="connsiteX7" fmla="*/ 6070045 w 7282828"/>
              <a:gd name="connsiteY7" fmla="*/ 6858000 h 6861574"/>
              <a:gd name="connsiteX8" fmla="*/ 6070045 w 7282828"/>
              <a:gd name="connsiteY8" fmla="*/ 6861574 h 6861574"/>
              <a:gd name="connsiteX9" fmla="*/ 1889738 w 7282828"/>
              <a:gd name="connsiteY9" fmla="*/ 6861574 h 6861574"/>
              <a:gd name="connsiteX10" fmla="*/ 1860210 w 7282828"/>
              <a:gd name="connsiteY10" fmla="*/ 6861574 h 6861574"/>
              <a:gd name="connsiteX11" fmla="*/ 1834419 w 7282828"/>
              <a:gd name="connsiteY11" fmla="*/ 6861574 h 6861574"/>
              <a:gd name="connsiteX12" fmla="*/ 1832067 w 7282828"/>
              <a:gd name="connsiteY12" fmla="*/ 6861574 h 6861574"/>
              <a:gd name="connsiteX13" fmla="*/ 0 w 7282828"/>
              <a:gd name="connsiteY13" fmla="*/ 6861574 h 6861574"/>
              <a:gd name="connsiteX14" fmla="*/ 2088558 w 7282828"/>
              <a:gd name="connsiteY14" fmla="*/ 3857420 h 6861574"/>
              <a:gd name="connsiteX15" fmla="*/ 2088558 w 7282828"/>
              <a:gd name="connsiteY15" fmla="*/ 3001428 h 6861574"/>
              <a:gd name="connsiteX16" fmla="*/ 0 w 7282828"/>
              <a:gd name="connsiteY16" fmla="*/ 0 h 686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82828" h="6861574">
                <a:moveTo>
                  <a:pt x="0" y="0"/>
                </a:moveTo>
                <a:cubicBezTo>
                  <a:pt x="0" y="0"/>
                  <a:pt x="0" y="0"/>
                  <a:pt x="1718054" y="0"/>
                </a:cubicBezTo>
                <a:lnTo>
                  <a:pt x="1834419" y="0"/>
                </a:lnTo>
                <a:lnTo>
                  <a:pt x="1889738" y="0"/>
                </a:lnTo>
                <a:lnTo>
                  <a:pt x="6070045" y="0"/>
                </a:lnTo>
                <a:lnTo>
                  <a:pt x="7282828" y="0"/>
                </a:lnTo>
                <a:lnTo>
                  <a:pt x="7282828" y="6858000"/>
                </a:lnTo>
                <a:lnTo>
                  <a:pt x="6070045" y="6858000"/>
                </a:lnTo>
                <a:lnTo>
                  <a:pt x="6070045" y="6861574"/>
                </a:lnTo>
                <a:lnTo>
                  <a:pt x="1889738" y="6861574"/>
                </a:lnTo>
                <a:cubicBezTo>
                  <a:pt x="1889738" y="6861574"/>
                  <a:pt x="1889738" y="6861574"/>
                  <a:pt x="1860210" y="6861574"/>
                </a:cubicBezTo>
                <a:lnTo>
                  <a:pt x="1834419" y="6861574"/>
                </a:lnTo>
                <a:lnTo>
                  <a:pt x="1832067" y="6861574"/>
                </a:lnTo>
                <a:cubicBezTo>
                  <a:pt x="1705193" y="6861574"/>
                  <a:pt x="1299195" y="6861574"/>
                  <a:pt x="0" y="6861574"/>
                </a:cubicBezTo>
                <a:cubicBezTo>
                  <a:pt x="0" y="6861574"/>
                  <a:pt x="0" y="6861574"/>
                  <a:pt x="2088558" y="3857420"/>
                </a:cubicBezTo>
                <a:cubicBezTo>
                  <a:pt x="2253295" y="3622977"/>
                  <a:pt x="2253295" y="3238598"/>
                  <a:pt x="2088558" y="3001428"/>
                </a:cubicBezTo>
                <a:cubicBezTo>
                  <a:pt x="2088558" y="3001428"/>
                  <a:pt x="2088558" y="3001428"/>
                  <a:pt x="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235172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6" name="Freeform 5"/>
          <p:cNvSpPr/>
          <p:nvPr/>
        </p:nvSpPr>
        <p:spPr bwMode="auto">
          <a:xfrm flipH="1">
            <a:off x="3965036" y="3400"/>
            <a:ext cx="2970966" cy="5146181"/>
          </a:xfrm>
          <a:custGeom>
            <a:avLst/>
            <a:gdLst>
              <a:gd name="T0" fmla="*/ 1103 w 2101"/>
              <a:gd name="T1" fmla="*/ 0 h 2517"/>
              <a:gd name="T2" fmla="*/ 2101 w 2101"/>
              <a:gd name="T3" fmla="*/ 0 h 2517"/>
              <a:gd name="T4" fmla="*/ 998 w 2101"/>
              <a:gd name="T5" fmla="*/ 1101 h 2517"/>
              <a:gd name="T6" fmla="*/ 998 w 2101"/>
              <a:gd name="T7" fmla="*/ 1415 h 2517"/>
              <a:gd name="T8" fmla="*/ 2101 w 2101"/>
              <a:gd name="T9" fmla="*/ 2517 h 2517"/>
              <a:gd name="T10" fmla="*/ 1103 w 2101"/>
              <a:gd name="T11" fmla="*/ 2517 h 2517"/>
              <a:gd name="T12" fmla="*/ 194 w 2101"/>
              <a:gd name="T13" fmla="*/ 1609 h 2517"/>
              <a:gd name="T14" fmla="*/ 194 w 2101"/>
              <a:gd name="T15" fmla="*/ 908 h 2517"/>
              <a:gd name="T16" fmla="*/ 1103 w 2101"/>
              <a:gd name="T17" fmla="*/ 0 h 2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1" h="2517">
                <a:moveTo>
                  <a:pt x="1103" y="0"/>
                </a:moveTo>
                <a:cubicBezTo>
                  <a:pt x="2101" y="0"/>
                  <a:pt x="2101" y="0"/>
                  <a:pt x="2101" y="0"/>
                </a:cubicBezTo>
                <a:cubicBezTo>
                  <a:pt x="998" y="1101"/>
                  <a:pt x="998" y="1101"/>
                  <a:pt x="998" y="1101"/>
                </a:cubicBezTo>
                <a:cubicBezTo>
                  <a:pt x="911" y="1188"/>
                  <a:pt x="911" y="1329"/>
                  <a:pt x="998" y="1415"/>
                </a:cubicBezTo>
                <a:cubicBezTo>
                  <a:pt x="2101" y="2517"/>
                  <a:pt x="2101" y="2517"/>
                  <a:pt x="2101" y="2517"/>
                </a:cubicBezTo>
                <a:cubicBezTo>
                  <a:pt x="1103" y="2517"/>
                  <a:pt x="1103" y="2517"/>
                  <a:pt x="1103" y="2517"/>
                </a:cubicBezTo>
                <a:cubicBezTo>
                  <a:pt x="194" y="1609"/>
                  <a:pt x="194" y="1609"/>
                  <a:pt x="194" y="1609"/>
                </a:cubicBezTo>
                <a:cubicBezTo>
                  <a:pt x="0" y="1415"/>
                  <a:pt x="0" y="1101"/>
                  <a:pt x="194" y="908"/>
                </a:cubicBezTo>
                <a:cubicBezTo>
                  <a:pt x="1103" y="0"/>
                  <a:pt x="1103" y="0"/>
                  <a:pt x="1103" y="0"/>
                </a:cubicBezTo>
                <a:close/>
              </a:path>
            </a:pathLst>
          </a:custGeom>
          <a:solidFill>
            <a:srgbClr val="6B1A7A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	 </a:t>
            </a:r>
            <a:endParaRPr lang="zh-CN" altLang="en-US" sz="24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8" name="PA_文本框 2"/>
          <p:cNvSpPr txBox="1"/>
          <p:nvPr/>
        </p:nvSpPr>
        <p:spPr>
          <a:xfrm>
            <a:off x="5849765" y="1903011"/>
            <a:ext cx="1717832" cy="12594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33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目</a:t>
            </a:r>
            <a:endParaRPr lang="en-US" altLang="zh-CN" sz="33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r>
              <a:rPr lang="zh-CN" altLang="en-US" sz="33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录</a:t>
            </a:r>
            <a:endParaRPr lang="en-US" sz="33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9" name="文本框 5"/>
          <p:cNvSpPr txBox="1"/>
          <p:nvPr/>
        </p:nvSpPr>
        <p:spPr>
          <a:xfrm>
            <a:off x="2126154" y="790013"/>
            <a:ext cx="23361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输入标题</a:t>
            </a:r>
          </a:p>
        </p:txBody>
      </p:sp>
      <p:sp>
        <p:nvSpPr>
          <p:cNvPr id="30" name="椭圆 29"/>
          <p:cNvSpPr/>
          <p:nvPr/>
        </p:nvSpPr>
        <p:spPr>
          <a:xfrm>
            <a:off x="1437616" y="741672"/>
            <a:ext cx="512181" cy="512181"/>
          </a:xfrm>
          <a:prstGeom prst="ellipse">
            <a:avLst/>
          </a:prstGeom>
          <a:solidFill>
            <a:srgbClr val="6B1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235172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1" name="文本框 8"/>
          <p:cNvSpPr txBox="1"/>
          <p:nvPr/>
        </p:nvSpPr>
        <p:spPr>
          <a:xfrm>
            <a:off x="1482614" y="850582"/>
            <a:ext cx="4166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01</a:t>
            </a:r>
            <a:endParaRPr lang="zh-CN" altLang="en-US" sz="15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408512" y="1553468"/>
            <a:ext cx="512181" cy="512181"/>
          </a:xfrm>
          <a:prstGeom prst="ellipse">
            <a:avLst/>
          </a:prstGeom>
          <a:solidFill>
            <a:srgbClr val="6B1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235172"/>
              </a:solidFill>
              <a:ea typeface="思源黑体" panose="020B0500000000000000" pitchFamily="34" charset="-122"/>
            </a:endParaRPr>
          </a:p>
        </p:txBody>
      </p:sp>
      <p:sp>
        <p:nvSpPr>
          <p:cNvPr id="35" name="文本框 12"/>
          <p:cNvSpPr txBox="1"/>
          <p:nvPr/>
        </p:nvSpPr>
        <p:spPr>
          <a:xfrm>
            <a:off x="1453510" y="1662379"/>
            <a:ext cx="4166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02</a:t>
            </a:r>
            <a:endParaRPr lang="zh-CN" altLang="en-US" sz="15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407268" y="2365264"/>
            <a:ext cx="512181" cy="512181"/>
          </a:xfrm>
          <a:prstGeom prst="ellipse">
            <a:avLst/>
          </a:prstGeom>
          <a:solidFill>
            <a:srgbClr val="6B1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235172"/>
              </a:solidFill>
              <a:ea typeface="思源黑体" panose="020B0500000000000000" pitchFamily="34" charset="-122"/>
            </a:endParaRPr>
          </a:p>
        </p:txBody>
      </p:sp>
      <p:sp>
        <p:nvSpPr>
          <p:cNvPr id="39" name="文本框 16"/>
          <p:cNvSpPr txBox="1"/>
          <p:nvPr/>
        </p:nvSpPr>
        <p:spPr>
          <a:xfrm>
            <a:off x="1452266" y="2474175"/>
            <a:ext cx="4166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03</a:t>
            </a:r>
            <a:endParaRPr lang="zh-CN" altLang="en-US" sz="15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407268" y="3177930"/>
            <a:ext cx="512181" cy="512181"/>
          </a:xfrm>
          <a:prstGeom prst="ellipse">
            <a:avLst/>
          </a:prstGeom>
          <a:solidFill>
            <a:srgbClr val="6B1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235172"/>
              </a:solidFill>
              <a:ea typeface="思源黑体" panose="020B0500000000000000" pitchFamily="34" charset="-122"/>
            </a:endParaRPr>
          </a:p>
        </p:txBody>
      </p:sp>
      <p:sp>
        <p:nvSpPr>
          <p:cNvPr id="43" name="文本框 21"/>
          <p:cNvSpPr txBox="1"/>
          <p:nvPr/>
        </p:nvSpPr>
        <p:spPr>
          <a:xfrm>
            <a:off x="1452266" y="3286841"/>
            <a:ext cx="4166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04</a:t>
            </a:r>
            <a:endParaRPr lang="zh-CN" altLang="en-US" sz="15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407268" y="3988900"/>
            <a:ext cx="512181" cy="512181"/>
          </a:xfrm>
          <a:prstGeom prst="ellipse">
            <a:avLst/>
          </a:prstGeom>
          <a:solidFill>
            <a:srgbClr val="6B1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235172"/>
              </a:solidFill>
              <a:ea typeface="思源黑体" panose="020B0500000000000000" pitchFamily="34" charset="-122"/>
            </a:endParaRPr>
          </a:p>
        </p:txBody>
      </p:sp>
      <p:sp>
        <p:nvSpPr>
          <p:cNvPr id="50" name="文本框 21"/>
          <p:cNvSpPr txBox="1"/>
          <p:nvPr/>
        </p:nvSpPr>
        <p:spPr>
          <a:xfrm>
            <a:off x="1452266" y="4097811"/>
            <a:ext cx="4166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05</a:t>
            </a:r>
            <a:endParaRPr lang="zh-CN" altLang="en-US" sz="15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7" name="文本框 5">
            <a:extLst>
              <a:ext uri="{FF2B5EF4-FFF2-40B4-BE49-F238E27FC236}">
                <a16:creationId xmlns:a16="http://schemas.microsoft.com/office/drawing/2014/main" id="{5E01D411-062B-4083-8646-311D1D748C05}"/>
              </a:ext>
            </a:extLst>
          </p:cNvPr>
          <p:cNvSpPr txBox="1"/>
          <p:nvPr/>
        </p:nvSpPr>
        <p:spPr>
          <a:xfrm>
            <a:off x="2126153" y="1601809"/>
            <a:ext cx="23361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输入标题</a:t>
            </a:r>
          </a:p>
        </p:txBody>
      </p:sp>
      <p:sp>
        <p:nvSpPr>
          <p:cNvPr id="45" name="文本框 5">
            <a:extLst>
              <a:ext uri="{FF2B5EF4-FFF2-40B4-BE49-F238E27FC236}">
                <a16:creationId xmlns:a16="http://schemas.microsoft.com/office/drawing/2014/main" id="{F4BE1C1D-4BCE-4DEF-9498-291157726CF7}"/>
              </a:ext>
            </a:extLst>
          </p:cNvPr>
          <p:cNvSpPr txBox="1"/>
          <p:nvPr/>
        </p:nvSpPr>
        <p:spPr>
          <a:xfrm>
            <a:off x="2126152" y="2428008"/>
            <a:ext cx="23361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输入标题</a:t>
            </a:r>
          </a:p>
        </p:txBody>
      </p:sp>
      <p:sp>
        <p:nvSpPr>
          <p:cNvPr id="46" name="文本框 5">
            <a:extLst>
              <a:ext uri="{FF2B5EF4-FFF2-40B4-BE49-F238E27FC236}">
                <a16:creationId xmlns:a16="http://schemas.microsoft.com/office/drawing/2014/main" id="{657CD260-4F03-40B5-A6A9-5AE00E9BF2DB}"/>
              </a:ext>
            </a:extLst>
          </p:cNvPr>
          <p:cNvSpPr txBox="1"/>
          <p:nvPr/>
        </p:nvSpPr>
        <p:spPr>
          <a:xfrm>
            <a:off x="2126152" y="3239369"/>
            <a:ext cx="23361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输入标题</a:t>
            </a:r>
          </a:p>
        </p:txBody>
      </p:sp>
      <p:sp>
        <p:nvSpPr>
          <p:cNvPr id="47" name="文本框 5">
            <a:extLst>
              <a:ext uri="{FF2B5EF4-FFF2-40B4-BE49-F238E27FC236}">
                <a16:creationId xmlns:a16="http://schemas.microsoft.com/office/drawing/2014/main" id="{12592916-5C86-43FC-8F82-093E74967BBE}"/>
              </a:ext>
            </a:extLst>
          </p:cNvPr>
          <p:cNvSpPr txBox="1"/>
          <p:nvPr/>
        </p:nvSpPr>
        <p:spPr>
          <a:xfrm>
            <a:off x="2126151" y="4051644"/>
            <a:ext cx="23361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等腰三角形 43"/>
          <p:cNvSpPr/>
          <p:nvPr/>
        </p:nvSpPr>
        <p:spPr>
          <a:xfrm>
            <a:off x="2470149" y="1605134"/>
            <a:ext cx="825501" cy="82867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等腰三角形 44"/>
          <p:cNvSpPr/>
          <p:nvPr/>
        </p:nvSpPr>
        <p:spPr>
          <a:xfrm flipV="1">
            <a:off x="68264" y="2590970"/>
            <a:ext cx="825501" cy="82867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2" name="矩形 45"/>
          <p:cNvSpPr/>
          <p:nvPr/>
        </p:nvSpPr>
        <p:spPr>
          <a:xfrm>
            <a:off x="0" y="1799754"/>
            <a:ext cx="9144000" cy="1421527"/>
          </a:xfrm>
          <a:prstGeom prst="rect">
            <a:avLst/>
          </a:prstGeom>
          <a:solidFill>
            <a:srgbClr val="6B1A7A"/>
          </a:solidFill>
          <a:ln w="25400">
            <a:noFill/>
          </a:ln>
        </p:spPr>
        <p:txBody>
          <a:bodyPr lIns="68580" tIns="34290" rIns="68580" bIns="3429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47" name="平行四边形 46"/>
          <p:cNvSpPr/>
          <p:nvPr/>
        </p:nvSpPr>
        <p:spPr>
          <a:xfrm>
            <a:off x="479425" y="1605134"/>
            <a:ext cx="2406650" cy="1809750"/>
          </a:xfrm>
          <a:prstGeom prst="parallelogram">
            <a:avLst>
              <a:gd name="adj" fmla="val 4820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4" name="文本框 6"/>
          <p:cNvSpPr txBox="1"/>
          <p:nvPr/>
        </p:nvSpPr>
        <p:spPr>
          <a:xfrm>
            <a:off x="1116013" y="1851196"/>
            <a:ext cx="1322387" cy="128905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8000" dirty="0">
                <a:solidFill>
                  <a:srgbClr val="F2F2F2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74988" y="2245651"/>
            <a:ext cx="5049838" cy="500139"/>
          </a:xfrm>
          <a:prstGeom prst="rect">
            <a:avLst/>
          </a:prstGeom>
          <a:noFill/>
          <a:ln w="9525">
            <a:noFill/>
          </a:ln>
        </p:spPr>
        <p:txBody>
          <a:bodyPr lIns="68584" tIns="34291" rIns="68584" bIns="3429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GB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CC19BFF-F54E-445C-AACE-919784AA5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006" y="80767"/>
            <a:ext cx="1167994" cy="1059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椭圆 102"/>
          <p:cNvSpPr/>
          <p:nvPr/>
        </p:nvSpPr>
        <p:spPr>
          <a:xfrm>
            <a:off x="196289" y="119092"/>
            <a:ext cx="276225" cy="274638"/>
          </a:xfrm>
          <a:prstGeom prst="ellipse">
            <a:avLst/>
          </a:prstGeom>
          <a:solidFill>
            <a:srgbClr val="6B1A7A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8" name="图片 2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91325" y="-1050925"/>
            <a:ext cx="8810625" cy="492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文本框 34"/>
          <p:cNvSpPr txBox="1"/>
          <p:nvPr/>
        </p:nvSpPr>
        <p:spPr>
          <a:xfrm>
            <a:off x="490384" y="77185"/>
            <a:ext cx="69326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defTabSz="914400" eaLnBrk="1" fontAlgn="auto" latinLnBrk="0" hangingPunct="1">
              <a:spcBef>
                <a:spcPts val="0"/>
              </a:spcBef>
              <a:spcAft>
                <a:spcPts val="0"/>
              </a:spcAft>
              <a:defRPr sz="1800" spc="300"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6B1A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标题</a:t>
            </a:r>
          </a:p>
        </p:txBody>
      </p:sp>
      <p:pic>
        <p:nvPicPr>
          <p:cNvPr id="22548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588" y="29623"/>
            <a:ext cx="760412" cy="69005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3ED3C48F-9DA5-4915-A335-967E0029596B}"/>
              </a:ext>
            </a:extLst>
          </p:cNvPr>
          <p:cNvCxnSpPr>
            <a:cxnSpLocks/>
          </p:cNvCxnSpPr>
          <p:nvPr/>
        </p:nvCxnSpPr>
        <p:spPr>
          <a:xfrm>
            <a:off x="8157" y="542705"/>
            <a:ext cx="828291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48DA6F66-3827-47C5-A58A-A4FF58352E0E}"/>
              </a:ext>
            </a:extLst>
          </p:cNvPr>
          <p:cNvSpPr/>
          <p:nvPr/>
        </p:nvSpPr>
        <p:spPr>
          <a:xfrm>
            <a:off x="0" y="5065728"/>
            <a:ext cx="9144000" cy="96298"/>
          </a:xfrm>
          <a:prstGeom prst="rect">
            <a:avLst/>
          </a:prstGeom>
          <a:solidFill>
            <a:srgbClr val="6B1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42" name="矩形: 圆角 42">
            <a:extLst>
              <a:ext uri="{FF2B5EF4-FFF2-40B4-BE49-F238E27FC236}">
                <a16:creationId xmlns:a16="http://schemas.microsoft.com/office/drawing/2014/main" id="{EB7B4A85-BD6D-4AE7-8C99-5312A9BEEB01}"/>
              </a:ext>
            </a:extLst>
          </p:cNvPr>
          <p:cNvSpPr/>
          <p:nvPr/>
        </p:nvSpPr>
        <p:spPr>
          <a:xfrm>
            <a:off x="330489" y="1040757"/>
            <a:ext cx="3080385" cy="5302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016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dist" defTabSz="913765" eaLnBrk="1" hangingPunct="1">
              <a:defRPr/>
            </a:pPr>
            <a:r>
              <a:rPr lang="zh-CN" altLang="en-US" sz="1200" dirty="0">
                <a:sym typeface="+mn-ea"/>
              </a:rPr>
              <a:t>输入您的标题</a:t>
            </a:r>
            <a:endParaRPr lang="zh-CN" altLang="en-US" sz="1200" b="1" dirty="0">
              <a:latin typeface="+mj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3B118215-DF79-4F6D-96D5-25BFDEDB7274}"/>
              </a:ext>
            </a:extLst>
          </p:cNvPr>
          <p:cNvSpPr/>
          <p:nvPr/>
        </p:nvSpPr>
        <p:spPr>
          <a:xfrm>
            <a:off x="330489" y="2899964"/>
            <a:ext cx="2319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输入您的内容输入您的内容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BE87DC9-B08B-46AA-B255-57126F1F4415}"/>
              </a:ext>
            </a:extLst>
          </p:cNvPr>
          <p:cNvSpPr txBox="1"/>
          <p:nvPr/>
        </p:nvSpPr>
        <p:spPr>
          <a:xfrm>
            <a:off x="330489" y="2401250"/>
            <a:ext cx="2838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输入您的内容输入您的内容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D3936C3B-A026-47D9-B1C5-BDA3593AA5B1}"/>
              </a:ext>
            </a:extLst>
          </p:cNvPr>
          <p:cNvSpPr/>
          <p:nvPr/>
        </p:nvSpPr>
        <p:spPr>
          <a:xfrm>
            <a:off x="330489" y="3408232"/>
            <a:ext cx="2319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输入您的内容输入您的内容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5628D36-56F8-43C4-8FB8-8D086F752B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56" y="1585705"/>
            <a:ext cx="3647880" cy="26557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等腰三角形 43"/>
          <p:cNvSpPr/>
          <p:nvPr/>
        </p:nvSpPr>
        <p:spPr>
          <a:xfrm>
            <a:off x="2470149" y="1605134"/>
            <a:ext cx="825501" cy="82867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等腰三角形 44"/>
          <p:cNvSpPr/>
          <p:nvPr/>
        </p:nvSpPr>
        <p:spPr>
          <a:xfrm flipV="1">
            <a:off x="68264" y="2590970"/>
            <a:ext cx="825501" cy="82867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2" name="矩形 45"/>
          <p:cNvSpPr/>
          <p:nvPr/>
        </p:nvSpPr>
        <p:spPr>
          <a:xfrm>
            <a:off x="0" y="1799754"/>
            <a:ext cx="9144000" cy="1421527"/>
          </a:xfrm>
          <a:prstGeom prst="rect">
            <a:avLst/>
          </a:prstGeom>
          <a:solidFill>
            <a:srgbClr val="6B1A7A"/>
          </a:solidFill>
          <a:ln w="25400">
            <a:noFill/>
          </a:ln>
        </p:spPr>
        <p:txBody>
          <a:bodyPr lIns="68580" tIns="34290" rIns="68580" bIns="3429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47" name="平行四边形 46"/>
          <p:cNvSpPr/>
          <p:nvPr/>
        </p:nvSpPr>
        <p:spPr>
          <a:xfrm>
            <a:off x="479425" y="1605134"/>
            <a:ext cx="2406650" cy="1809750"/>
          </a:xfrm>
          <a:prstGeom prst="parallelogram">
            <a:avLst>
              <a:gd name="adj" fmla="val 4820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4" name="文本框 6"/>
          <p:cNvSpPr txBox="1"/>
          <p:nvPr/>
        </p:nvSpPr>
        <p:spPr>
          <a:xfrm>
            <a:off x="1116013" y="1851196"/>
            <a:ext cx="1322387" cy="128905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8000" dirty="0">
                <a:solidFill>
                  <a:srgbClr val="F2F2F2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74988" y="2245651"/>
            <a:ext cx="5049838" cy="500139"/>
          </a:xfrm>
          <a:prstGeom prst="rect">
            <a:avLst/>
          </a:prstGeom>
          <a:noFill/>
          <a:ln w="9525">
            <a:noFill/>
          </a:ln>
        </p:spPr>
        <p:txBody>
          <a:bodyPr lIns="68584" tIns="34291" rIns="68584" bIns="3429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GB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CC19BFF-F54E-445C-AACE-919784AA5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006" y="80767"/>
            <a:ext cx="1167994" cy="105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88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椭圆 102"/>
          <p:cNvSpPr/>
          <p:nvPr/>
        </p:nvSpPr>
        <p:spPr>
          <a:xfrm>
            <a:off x="196289" y="119092"/>
            <a:ext cx="276225" cy="274638"/>
          </a:xfrm>
          <a:prstGeom prst="ellipse">
            <a:avLst/>
          </a:prstGeom>
          <a:solidFill>
            <a:srgbClr val="6B1A7A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8" name="图片 2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91325" y="-1050925"/>
            <a:ext cx="8810625" cy="492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文本框 34"/>
          <p:cNvSpPr txBox="1"/>
          <p:nvPr/>
        </p:nvSpPr>
        <p:spPr>
          <a:xfrm>
            <a:off x="490384" y="77185"/>
            <a:ext cx="69326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defTabSz="914400" eaLnBrk="1" fontAlgn="auto" latinLnBrk="0" hangingPunct="1">
              <a:spcBef>
                <a:spcPts val="0"/>
              </a:spcBef>
              <a:spcAft>
                <a:spcPts val="0"/>
              </a:spcAft>
              <a:defRPr sz="1800" spc="300"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6B1A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标题</a:t>
            </a:r>
          </a:p>
        </p:txBody>
      </p:sp>
      <p:pic>
        <p:nvPicPr>
          <p:cNvPr id="22548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588" y="29623"/>
            <a:ext cx="760412" cy="69005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3ED3C48F-9DA5-4915-A335-967E0029596B}"/>
              </a:ext>
            </a:extLst>
          </p:cNvPr>
          <p:cNvCxnSpPr>
            <a:cxnSpLocks/>
          </p:cNvCxnSpPr>
          <p:nvPr/>
        </p:nvCxnSpPr>
        <p:spPr>
          <a:xfrm>
            <a:off x="8157" y="542705"/>
            <a:ext cx="828291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48DA6F66-3827-47C5-A58A-A4FF58352E0E}"/>
              </a:ext>
            </a:extLst>
          </p:cNvPr>
          <p:cNvSpPr/>
          <p:nvPr/>
        </p:nvSpPr>
        <p:spPr>
          <a:xfrm>
            <a:off x="0" y="5065728"/>
            <a:ext cx="9144000" cy="96298"/>
          </a:xfrm>
          <a:prstGeom prst="rect">
            <a:avLst/>
          </a:prstGeom>
          <a:solidFill>
            <a:srgbClr val="6B1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8" name="矩形: 圆角 42">
            <a:extLst>
              <a:ext uri="{FF2B5EF4-FFF2-40B4-BE49-F238E27FC236}">
                <a16:creationId xmlns:a16="http://schemas.microsoft.com/office/drawing/2014/main" id="{1F8576CF-C6C1-463C-8010-BD209CA044F3}"/>
              </a:ext>
            </a:extLst>
          </p:cNvPr>
          <p:cNvSpPr/>
          <p:nvPr/>
        </p:nvSpPr>
        <p:spPr>
          <a:xfrm>
            <a:off x="330489" y="1040757"/>
            <a:ext cx="3080385" cy="5302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016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dist" defTabSz="913765" eaLnBrk="1" hangingPunct="1">
              <a:defRPr/>
            </a:pPr>
            <a:r>
              <a:rPr lang="zh-CN" altLang="en-US" sz="1200" dirty="0">
                <a:sym typeface="+mn-ea"/>
              </a:rPr>
              <a:t>输入您的标题</a:t>
            </a:r>
            <a:endParaRPr lang="zh-CN" altLang="en-US" sz="1200" b="1" dirty="0">
              <a:latin typeface="+mj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5D815C2-8FB5-4A1F-AAD6-61B3999A7853}"/>
              </a:ext>
            </a:extLst>
          </p:cNvPr>
          <p:cNvSpPr txBox="1"/>
          <p:nvPr/>
        </p:nvSpPr>
        <p:spPr>
          <a:xfrm>
            <a:off x="490384" y="2118823"/>
            <a:ext cx="8094783" cy="1750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天津市第二南开学校是全国足球先进校、普通高中新课程新教材实施国家级“示范校”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；天津市首批市级重点中学、首批争创“国家级示范校”的示范性高级中学、“素质教育先进校”、“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3A”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学校、青少年科技活动先进校、中学生行为规范示范校、绿色学校、足球传统运动项目学校、培养优秀体育后备人才学校。。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2174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等腰三角形 43"/>
          <p:cNvSpPr/>
          <p:nvPr/>
        </p:nvSpPr>
        <p:spPr>
          <a:xfrm>
            <a:off x="2470149" y="1605134"/>
            <a:ext cx="825501" cy="82867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等腰三角形 44"/>
          <p:cNvSpPr/>
          <p:nvPr/>
        </p:nvSpPr>
        <p:spPr>
          <a:xfrm flipV="1">
            <a:off x="68264" y="2590970"/>
            <a:ext cx="825501" cy="82867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2" name="矩形 45"/>
          <p:cNvSpPr/>
          <p:nvPr/>
        </p:nvSpPr>
        <p:spPr>
          <a:xfrm>
            <a:off x="0" y="1799754"/>
            <a:ext cx="9144000" cy="1421527"/>
          </a:xfrm>
          <a:prstGeom prst="rect">
            <a:avLst/>
          </a:prstGeom>
          <a:solidFill>
            <a:srgbClr val="6B1A7A"/>
          </a:solidFill>
          <a:ln w="25400">
            <a:noFill/>
          </a:ln>
        </p:spPr>
        <p:txBody>
          <a:bodyPr lIns="68580" tIns="34290" rIns="68580" bIns="3429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47" name="平行四边形 46"/>
          <p:cNvSpPr/>
          <p:nvPr/>
        </p:nvSpPr>
        <p:spPr>
          <a:xfrm>
            <a:off x="479425" y="1605134"/>
            <a:ext cx="2406650" cy="1809750"/>
          </a:xfrm>
          <a:prstGeom prst="parallelogram">
            <a:avLst>
              <a:gd name="adj" fmla="val 4820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4" name="文本框 6"/>
          <p:cNvSpPr txBox="1"/>
          <p:nvPr/>
        </p:nvSpPr>
        <p:spPr>
          <a:xfrm>
            <a:off x="1116013" y="1851196"/>
            <a:ext cx="1322387" cy="128905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8000" dirty="0">
                <a:solidFill>
                  <a:srgbClr val="F2F2F2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74988" y="2245651"/>
            <a:ext cx="5049838" cy="500139"/>
          </a:xfrm>
          <a:prstGeom prst="rect">
            <a:avLst/>
          </a:prstGeom>
          <a:noFill/>
          <a:ln w="9525">
            <a:noFill/>
          </a:ln>
        </p:spPr>
        <p:txBody>
          <a:bodyPr lIns="68584" tIns="34291" rIns="68584" bIns="3429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GB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CC19BFF-F54E-445C-AACE-919784AA5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006" y="80767"/>
            <a:ext cx="1167994" cy="105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6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椭圆 102"/>
          <p:cNvSpPr/>
          <p:nvPr/>
        </p:nvSpPr>
        <p:spPr>
          <a:xfrm>
            <a:off x="196289" y="119092"/>
            <a:ext cx="276225" cy="274638"/>
          </a:xfrm>
          <a:prstGeom prst="ellipse">
            <a:avLst/>
          </a:prstGeom>
          <a:solidFill>
            <a:srgbClr val="6B1A7A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8" name="图片 2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91325" y="-1050925"/>
            <a:ext cx="8810625" cy="492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文本框 34"/>
          <p:cNvSpPr txBox="1"/>
          <p:nvPr/>
        </p:nvSpPr>
        <p:spPr>
          <a:xfrm>
            <a:off x="490384" y="77185"/>
            <a:ext cx="69326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defTabSz="914400" eaLnBrk="1" fontAlgn="auto" latinLnBrk="0" hangingPunct="1">
              <a:spcBef>
                <a:spcPts val="0"/>
              </a:spcBef>
              <a:spcAft>
                <a:spcPts val="0"/>
              </a:spcAft>
              <a:defRPr sz="1800" spc="300"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6B1A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标题</a:t>
            </a:r>
          </a:p>
        </p:txBody>
      </p:sp>
      <p:pic>
        <p:nvPicPr>
          <p:cNvPr id="22548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588" y="29623"/>
            <a:ext cx="760412" cy="69005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3ED3C48F-9DA5-4915-A335-967E0029596B}"/>
              </a:ext>
            </a:extLst>
          </p:cNvPr>
          <p:cNvCxnSpPr>
            <a:cxnSpLocks/>
          </p:cNvCxnSpPr>
          <p:nvPr/>
        </p:nvCxnSpPr>
        <p:spPr>
          <a:xfrm>
            <a:off x="8157" y="542705"/>
            <a:ext cx="828291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48DA6F66-3827-47C5-A58A-A4FF58352E0E}"/>
              </a:ext>
            </a:extLst>
          </p:cNvPr>
          <p:cNvSpPr/>
          <p:nvPr/>
        </p:nvSpPr>
        <p:spPr>
          <a:xfrm>
            <a:off x="0" y="5065728"/>
            <a:ext cx="9144000" cy="96298"/>
          </a:xfrm>
          <a:prstGeom prst="rect">
            <a:avLst/>
          </a:prstGeom>
          <a:solidFill>
            <a:srgbClr val="6B1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42" name="矩形: 圆角 42">
            <a:extLst>
              <a:ext uri="{FF2B5EF4-FFF2-40B4-BE49-F238E27FC236}">
                <a16:creationId xmlns:a16="http://schemas.microsoft.com/office/drawing/2014/main" id="{EB7B4A85-BD6D-4AE7-8C99-5312A9BEEB01}"/>
              </a:ext>
            </a:extLst>
          </p:cNvPr>
          <p:cNvSpPr/>
          <p:nvPr/>
        </p:nvSpPr>
        <p:spPr>
          <a:xfrm>
            <a:off x="330489" y="1040757"/>
            <a:ext cx="3080385" cy="5302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016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dist" defTabSz="913765" eaLnBrk="1" hangingPunct="1">
              <a:defRPr/>
            </a:pPr>
            <a:r>
              <a:rPr lang="zh-CN" altLang="en-US" sz="1200" dirty="0">
                <a:sym typeface="+mn-ea"/>
              </a:rPr>
              <a:t>输入您的标题</a:t>
            </a:r>
            <a:endParaRPr lang="zh-CN" altLang="en-US" sz="1200" b="1" dirty="0">
              <a:latin typeface="+mj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602F05D-2D5A-4544-8C7B-BE92D007FA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4" y="1915304"/>
            <a:ext cx="3335482" cy="250161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506E169-1D41-40A6-A4AA-A4C3456B7F0F}"/>
              </a:ext>
            </a:extLst>
          </p:cNvPr>
          <p:cNvSpPr txBox="1"/>
          <p:nvPr/>
        </p:nvSpPr>
        <p:spPr>
          <a:xfrm>
            <a:off x="4277905" y="1680215"/>
            <a:ext cx="4013167" cy="2612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天津市第二南开学校的前身是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1923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年由张伯苓先生创建的南开中学女生部，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1937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7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月天津南开中学女中部校舍被日寇飞机轰炸焚毁，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1978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年被定为天津市首批办好的市级重点中学。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1985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年更名为天津市第二南开中学。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2015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6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月第二南开中学小学部成立。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26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229TGp_sky_light_v2">
  <a:themeElements>
    <a:clrScheme name="紫罗兰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229TGp_sky_light_v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accent1"/>
            </a:gs>
          </a:gsLst>
          <a:lin ang="0" scaled="1"/>
        </a:gradFill>
        <a:ln w="1905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tx1"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/>
            </a:gs>
            <a:gs pos="100000">
              <a:schemeClr val="accent1"/>
            </a:gs>
          </a:gsLst>
          <a:lin ang="0" scaled="1"/>
        </a:gradFill>
        <a:ln w="1905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tx1"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29TGp_sky_light_v2 1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9TGp_sky_light_v2 2">
        <a:dk1>
          <a:srgbClr val="003366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9TGp_sky_light_v2 3">
        <a:dk1>
          <a:srgbClr val="000066"/>
        </a:dk1>
        <a:lt1>
          <a:srgbClr val="FFFFFF"/>
        </a:lt1>
        <a:dk2>
          <a:srgbClr val="BC7D30"/>
        </a:dk2>
        <a:lt2>
          <a:srgbClr val="DDDDDD"/>
        </a:lt2>
        <a:accent1>
          <a:srgbClr val="29B8E5"/>
        </a:accent1>
        <a:accent2>
          <a:srgbClr val="4E87EE"/>
        </a:accent2>
        <a:accent3>
          <a:srgbClr val="FFFFFF"/>
        </a:accent3>
        <a:accent4>
          <a:srgbClr val="000056"/>
        </a:accent4>
        <a:accent5>
          <a:srgbClr val="ACD8F0"/>
        </a:accent5>
        <a:accent6>
          <a:srgbClr val="467AD8"/>
        </a:accent6>
        <a:hlink>
          <a:srgbClr val="6ACAA1"/>
        </a:hlink>
        <a:folHlink>
          <a:srgbClr val="DEC4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333</Words>
  <Application>Microsoft Office PowerPoint</Application>
  <PresentationFormat>全屏显示(16:9)</PresentationFormat>
  <Paragraphs>55</Paragraphs>
  <Slides>11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阿里巴巴普惠体 L</vt:lpstr>
      <vt:lpstr>汉仪劲楷简</vt:lpstr>
      <vt:lpstr>黑体</vt:lpstr>
      <vt:lpstr>思源黑体 ExtraLight</vt:lpstr>
      <vt:lpstr>宋体</vt:lpstr>
      <vt:lpstr>微软雅黑</vt:lpstr>
      <vt:lpstr>Arial</vt:lpstr>
      <vt:lpstr>Calibri</vt:lpstr>
      <vt:lpstr>Impact</vt:lpstr>
      <vt:lpstr>Verdana</vt:lpstr>
      <vt:lpstr>Wingdings</vt:lpstr>
      <vt:lpstr>思源黑体</vt:lpstr>
      <vt:lpstr>229TGp_sky_light_v2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www.microsoft.com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</dc:title>
  <dc:creator>E6430 LYSM</dc:creator>
  <cp:lastModifiedBy>二南开</cp:lastModifiedBy>
  <cp:revision>235</cp:revision>
  <dcterms:created xsi:type="dcterms:W3CDTF">2015-01-22T11:01:00Z</dcterms:created>
  <dcterms:modified xsi:type="dcterms:W3CDTF">2022-04-24T03:35:05Z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19FEA4B16965448F87AE994BBE3815E5</vt:lpwstr>
  </property>
</Properties>
</file>