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tags/tag124.xml" ContentType="application/vnd.openxmlformats-officedocument.presentationml.tags+xml"/>
  <Override PartName="/ppt/notesSlides/notesSlide2.xml" ContentType="application/vnd.openxmlformats-officedocument.presentationml.notesSlide+xml"/>
  <Override PartName="/ppt/tags/tag125.xml" ContentType="application/vnd.openxmlformats-officedocument.presentationml.tags+xml"/>
  <Override PartName="/ppt/notesSlides/notesSlide3.xml" ContentType="application/vnd.openxmlformats-officedocument.presentationml.notesSlide+xml"/>
  <Override PartName="/ppt/tags/tag126.xml" ContentType="application/vnd.openxmlformats-officedocument.presentationml.tags+xml"/>
  <Override PartName="/ppt/notesSlides/notesSlide4.xml" ContentType="application/vnd.openxmlformats-officedocument.presentationml.notesSlide+xml"/>
  <Override PartName="/ppt/tags/tag127.xml" ContentType="application/vnd.openxmlformats-officedocument.presentationml.tags+xml"/>
  <Override PartName="/ppt/notesSlides/notesSlide5.xml" ContentType="application/vnd.openxmlformats-officedocument.presentationml.notesSlide+xml"/>
  <Override PartName="/ppt/tags/tag128.xml" ContentType="application/vnd.openxmlformats-officedocument.presentationml.tags+xml"/>
  <Override PartName="/ppt/notesSlides/notesSlide6.xml" ContentType="application/vnd.openxmlformats-officedocument.presentationml.notesSlide+xml"/>
  <Override PartName="/ppt/tags/tag129.xml" ContentType="application/vnd.openxmlformats-officedocument.presentationml.tags+xml"/>
  <Override PartName="/ppt/notesSlides/notesSlide7.xml" ContentType="application/vnd.openxmlformats-officedocument.presentationml.notesSlide+xml"/>
  <Override PartName="/ppt/tags/tag130.xml" ContentType="application/vnd.openxmlformats-officedocument.presentationml.tags+xml"/>
  <Override PartName="/ppt/notesSlides/notesSlide8.xml" ContentType="application/vnd.openxmlformats-officedocument.presentationml.notesSlide+xml"/>
  <Override PartName="/ppt/tags/tag131.xml" ContentType="application/vnd.openxmlformats-officedocument.presentationml.tags+xml"/>
  <Override PartName="/ppt/notesSlides/notesSlide9.xml" ContentType="application/vnd.openxmlformats-officedocument.presentationml.notesSlide+xml"/>
  <Override PartName="/ppt/tags/tag132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2"/>
    <p:sldMasterId id="2147483674" r:id="rId3"/>
    <p:sldMasterId id="2147483686" r:id="rId4"/>
  </p:sldMasterIdLst>
  <p:notesMasterIdLst>
    <p:notesMasterId r:id="rId16"/>
  </p:notesMasterIdLst>
  <p:handoutMasterIdLst>
    <p:handoutMasterId r:id="rId17"/>
  </p:handoutMasterIdLst>
  <p:sldIdLst>
    <p:sldId id="11088360" r:id="rId5"/>
    <p:sldId id="11088340" r:id="rId6"/>
    <p:sldId id="11088366" r:id="rId7"/>
    <p:sldId id="982" r:id="rId8"/>
    <p:sldId id="11088367" r:id="rId9"/>
    <p:sldId id="11088362" r:id="rId10"/>
    <p:sldId id="11088368" r:id="rId11"/>
    <p:sldId id="11088361" r:id="rId12"/>
    <p:sldId id="11088369" r:id="rId13"/>
    <p:sldId id="11088365" r:id="rId14"/>
    <p:sldId id="11088364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19">
          <p15:clr>
            <a:srgbClr val="A4A3A4"/>
          </p15:clr>
        </p15:guide>
        <p15:guide id="2" pos="379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雪 王" initials="雪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81B8F"/>
    <a:srgbClr val="D392C9"/>
    <a:srgbClr val="DBA8E7"/>
    <a:srgbClr val="E5BEDF"/>
    <a:srgbClr val="C79AD4"/>
    <a:srgbClr val="EFEFEF"/>
    <a:srgbClr val="B981C9"/>
    <a:srgbClr val="E3BBEC"/>
    <a:srgbClr val="E9CBF1"/>
    <a:srgbClr val="B78A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78" autoAdjust="0"/>
    <p:restoredTop sz="91069" autoAdjust="0"/>
  </p:normalViewPr>
  <p:slideViewPr>
    <p:cSldViewPr snapToGrid="0">
      <p:cViewPr varScale="1">
        <p:scale>
          <a:sx n="103" d="100"/>
          <a:sy n="103" d="100"/>
        </p:scale>
        <p:origin x="969" y="48"/>
      </p:cViewPr>
      <p:guideLst>
        <p:guide orient="horz" pos="2419"/>
        <p:guide pos="379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3821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91980-0BF3-461C-95D4-87E094E9751C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17953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7334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91980-0BF3-461C-95D4-87E094E9751C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4602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91980-0BF3-461C-95D4-87E094E9751C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55793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91980-0BF3-461C-95D4-87E094E9751C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23844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91980-0BF3-461C-95D4-87E094E9751C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20919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91980-0BF3-461C-95D4-87E094E9751C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50423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91980-0BF3-461C-95D4-87E094E9751C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60655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91980-0BF3-461C-95D4-87E094E9751C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04878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91980-0BF3-461C-95D4-87E094E9751C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53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2.xml"/><Relationship Id="rId4" Type="http://schemas.openxmlformats.org/officeDocument/2006/relationships/tags" Target="../tags/tag7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7.xml"/><Relationship Id="rId4" Type="http://schemas.openxmlformats.org/officeDocument/2006/relationships/tags" Target="../tags/tag76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82.xml"/><Relationship Id="rId4" Type="http://schemas.openxmlformats.org/officeDocument/2006/relationships/tags" Target="../tags/tag8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85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96.xml"/><Relationship Id="rId3" Type="http://schemas.openxmlformats.org/officeDocument/2006/relationships/tags" Target="../tags/tag91.xml"/><Relationship Id="rId7" Type="http://schemas.openxmlformats.org/officeDocument/2006/relationships/tags" Target="../tags/tag95.xml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6" Type="http://schemas.openxmlformats.org/officeDocument/2006/relationships/tags" Target="../tags/tag94.xml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9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0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4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106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14.xml"/><Relationship Id="rId4" Type="http://schemas.openxmlformats.org/officeDocument/2006/relationships/tags" Target="../tags/tag113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18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23.xml"/><Relationship Id="rId4" Type="http://schemas.openxmlformats.org/officeDocument/2006/relationships/tags" Target="../tags/tag12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2021/12/15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7999" y="1"/>
            <a:ext cx="9424020" cy="838200"/>
          </a:xfrm>
        </p:spPr>
        <p:txBody>
          <a:bodyPr anchor="b">
            <a:normAutofit/>
          </a:bodyPr>
          <a:lstStyle>
            <a:lvl1pPr algn="l" eaLnBrk="1" latinLnBrk="0" hangingPunct="1">
              <a:defRPr kumimoji="0" lang="zh-CN" sz="2800">
                <a:solidFill>
                  <a:schemeClr val="bg1"/>
                </a:solidFill>
              </a:defRPr>
            </a:lvl1pPr>
          </a:lstStyle>
          <a:p>
            <a:pPr eaLnBrk="1" latinLnBrk="0" hangingPunct="1"/>
            <a:r>
              <a:rPr lang="zh-CN" altLang="en-US"/>
              <a:t>单击此处编辑母版标题样式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76402"/>
            <a:ext cx="5384800" cy="3971455"/>
          </a:xfrm>
        </p:spPr>
        <p:txBody>
          <a:bodyPr/>
          <a:lstStyle>
            <a:lvl1pPr eaLnBrk="1" latinLnBrk="0" hangingPunct="1">
              <a:defRPr kumimoji="0" lang="zh-CN"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eaLnBrk="1" latinLnBrk="0" hangingPunct="1">
              <a:defRPr kumimoji="0" lang="zh-CN"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eaLnBrk="1" latinLnBrk="0" hangingPunct="1">
              <a:defRPr kumimoji="0" lang="zh-CN"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eaLnBrk="1" latinLnBrk="0" hangingPunct="1">
              <a:defRPr kumimoji="0" lang="zh-CN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eaLnBrk="1" latinLnBrk="0" hangingPunct="1">
              <a:defRPr kumimoji="0" lang="zh-CN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eaLnBrk="1" latinLnBrk="0" hangingPunct="1">
              <a:defRPr kumimoji="0" lang="zh-CN" sz="1800"/>
            </a:lvl6pPr>
            <a:lvl7pPr eaLnBrk="1" latinLnBrk="0" hangingPunct="1">
              <a:defRPr kumimoji="0" lang="zh-CN" sz="1800"/>
            </a:lvl7pPr>
            <a:lvl8pPr eaLnBrk="1" latinLnBrk="0" hangingPunct="1">
              <a:defRPr kumimoji="0" lang="zh-CN" sz="1800"/>
            </a:lvl8pPr>
            <a:lvl9pPr eaLnBrk="1" latinLnBrk="0" hangingPunct="1">
              <a:defRPr kumimoji="0" lang="zh-CN" sz="1800"/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76400"/>
            <a:ext cx="5384800" cy="3971454"/>
          </a:xfrm>
        </p:spPr>
        <p:txBody>
          <a:bodyPr/>
          <a:lstStyle>
            <a:lvl1pPr eaLnBrk="1" latinLnBrk="0" hangingPunct="1">
              <a:defRPr kumimoji="0" lang="zh-CN"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eaLnBrk="1" latinLnBrk="0" hangingPunct="1">
              <a:defRPr kumimoji="0" lang="zh-CN"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eaLnBrk="1" latinLnBrk="0" hangingPunct="1">
              <a:defRPr kumimoji="0" lang="zh-CN"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eaLnBrk="1" latinLnBrk="0" hangingPunct="1">
              <a:defRPr kumimoji="0" lang="zh-CN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eaLnBrk="1" latinLnBrk="0" hangingPunct="1">
              <a:defRPr kumimoji="0" lang="zh-CN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eaLnBrk="1" latinLnBrk="0" hangingPunct="1">
              <a:defRPr kumimoji="0" lang="zh-CN" sz="1800"/>
            </a:lvl6pPr>
            <a:lvl7pPr eaLnBrk="1" latinLnBrk="0" hangingPunct="1">
              <a:defRPr kumimoji="0" lang="zh-CN" sz="1800"/>
            </a:lvl7pPr>
            <a:lvl8pPr eaLnBrk="1" latinLnBrk="0" hangingPunct="1">
              <a:defRPr kumimoji="0" lang="zh-CN" sz="1800"/>
            </a:lvl8pPr>
            <a:lvl9pPr eaLnBrk="1" latinLnBrk="0" hangingPunct="1">
              <a:defRPr kumimoji="0" lang="zh-CN" sz="1800"/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rPr lang="zh-CN" altLang="en-US"/>
              <a:pPr/>
              <a:t>2021/12/15</a:t>
            </a:fld>
            <a:endParaRPr kumimoji="0" 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/>
              <a:pPr/>
              <a:t>‹#›</a:t>
            </a:fld>
            <a:endParaRPr kumimoji="0" lang="zh-CN"/>
          </a:p>
        </p:txBody>
      </p:sp>
    </p:spTree>
    <p:extLst>
      <p:ext uri="{BB962C8B-B14F-4D97-AF65-F5344CB8AC3E}">
        <p14:creationId xmlns:p14="http://schemas.microsoft.com/office/powerpoint/2010/main" val="249761402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0" y="274639"/>
            <a:ext cx="2743200" cy="5851525"/>
          </a:xfrm>
        </p:spPr>
        <p:txBody>
          <a:bodyPr vert="eaVert"/>
          <a:lstStyle/>
          <a:p>
            <a:pPr eaLnBrk="1" latinLnBrk="0" hangingPunct="1"/>
            <a:r>
              <a:rPr lang="zh-CN" altLang="en-US"/>
              <a:t>单击此处编辑母版标题样式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68072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258050E-B668-4FA7-85AD-C750C80A6E9B}" type="datetimeFigureOut">
              <a:rPr lang="zh-CN" altLang="en-US"/>
              <a:pPr/>
              <a:t>2021/12/15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rPr/>
              <a:pPr/>
              <a:t>‹#›</a:t>
            </a:fld>
            <a:endParaRPr kumimoji="0" lang="zh-CN"/>
          </a:p>
        </p:txBody>
      </p:sp>
    </p:spTree>
    <p:extLst>
      <p:ext uri="{BB962C8B-B14F-4D97-AF65-F5344CB8AC3E}">
        <p14:creationId xmlns:p14="http://schemas.microsoft.com/office/powerpoint/2010/main" val="282233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2021/12/15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ags" Target="../tags/tag62.xml"/><Relationship Id="rId18" Type="http://schemas.openxmlformats.org/officeDocument/2006/relationships/tags" Target="../tags/tag67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17" Type="http://schemas.openxmlformats.org/officeDocument/2006/relationships/tags" Target="../tags/tag66.xml"/><Relationship Id="rId2" Type="http://schemas.openxmlformats.org/officeDocument/2006/relationships/slideLayout" Target="../slideLayouts/slideLayout15.xml"/><Relationship Id="rId16" Type="http://schemas.openxmlformats.org/officeDocument/2006/relationships/tags" Target="../tags/tag6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tags" Target="../tags/tag64.xml"/><Relationship Id="rId10" Type="http://schemas.openxmlformats.org/officeDocument/2006/relationships/slideLayout" Target="../slideLayouts/slideLayout23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ags" Target="../tags/tag6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pic>
        <p:nvPicPr>
          <p:cNvPr id="8" name="图片 7" descr="文本&#10;&#10;描述已自动生成">
            <a:extLst>
              <a:ext uri="{FF2B5EF4-FFF2-40B4-BE49-F238E27FC236}">
                <a16:creationId xmlns:a16="http://schemas.microsoft.com/office/drawing/2014/main" id="{55A27962-EE68-4FE8-90F4-8F9BEA786443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pic>
        <p:nvPicPr>
          <p:cNvPr id="8" name="图片 7" descr="文本&#10;&#10;描述已自动生成">
            <a:extLst>
              <a:ext uri="{FF2B5EF4-FFF2-40B4-BE49-F238E27FC236}">
                <a16:creationId xmlns:a16="http://schemas.microsoft.com/office/drawing/2014/main" id="{336A7302-3677-4946-BFAE-A432353A08AA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3E06D-FCA9-426D-99F0-51339728EE9C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 descr="文本&#10;&#10;描述已自动生成">
            <a:extLst>
              <a:ext uri="{FF2B5EF4-FFF2-40B4-BE49-F238E27FC236}">
                <a16:creationId xmlns:a16="http://schemas.microsoft.com/office/drawing/2014/main" id="{42E2DC36-10DF-4C9A-891E-5B85960274C0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/>
          <a:srcRect l="2599" r="5874" b="5262"/>
          <a:stretch/>
        </p:blipFill>
        <p:spPr>
          <a:xfrm>
            <a:off x="4707" y="5867400"/>
            <a:ext cx="12192000" cy="105369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eaLnBrk="1" latinLnBrk="0" hangingPunct="1"/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latinLnBrk="0" hangingPunct="1">
              <a:defRPr kumimoji="0" lang="zh-CN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58050E-B668-4FA7-85AD-C750C80A6E9B}" type="datetimeFigureOut">
              <a:rPr lang="zh-CN" altLang="en-US"/>
              <a:pPr/>
              <a:t>2021/12/15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latinLnBrk="0" hangingPunct="1">
              <a:defRPr kumimoji="0" lang="zh-CN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latinLnBrk="0" hangingPunct="1">
              <a:defRPr kumimoji="0" lang="zh-CN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0D5ECE-8B49-45CD-BE81-EF81920D1969}" type="slidenum">
              <a:rPr/>
              <a:pPr/>
              <a:t>‹#›</a:t>
            </a:fld>
            <a:endParaRPr kumimoji="0" lang="zh-C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  <a:p>
            <a:pPr lvl="1" eaLnBrk="1" latinLnBrk="0" hangingPunct="1"/>
            <a:r>
              <a:rPr kumimoji="0" lang="zh-CN" altLang="en-US"/>
              <a:t>第二级</a:t>
            </a:r>
          </a:p>
          <a:p>
            <a:pPr lvl="2" eaLnBrk="1" latinLnBrk="0" hangingPunct="1"/>
            <a:r>
              <a:rPr kumimoji="0" lang="zh-CN" altLang="en-US"/>
              <a:t>第三级</a:t>
            </a:r>
          </a:p>
          <a:p>
            <a:pPr lvl="3" eaLnBrk="1" latinLnBrk="0" hangingPunct="1"/>
            <a:r>
              <a:rPr kumimoji="0" lang="zh-CN" altLang="en-US"/>
              <a:t>第四级</a:t>
            </a:r>
          </a:p>
          <a:p>
            <a:pPr lvl="4" eaLnBrk="1" latinLnBrk="0" hangingPunct="1"/>
            <a:r>
              <a:rPr kumimoji="0" lang="zh-CN" altLang="en-US"/>
              <a:t>第五级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244682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700" r:id="rId2"/>
  </p:sldLayoutIdLst>
  <p:txStyles>
    <p:titleStyle>
      <a:lvl1pPr algn="ctr" defTabSz="914400" rtl="0" eaLnBrk="1" latinLnBrk="0" hangingPunct="1">
        <a:spcBef>
          <a:spcPct val="0"/>
        </a:spcBef>
        <a:buNone/>
        <a:defRPr kumimoji="0" lang="zh-CN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zh-CN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kumimoji="0" lang="zh-CN"/>
      </a:defPPr>
      <a:lvl1pPr marL="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32.xml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24.xml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25.xml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26.xml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27.xml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28.xml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29.xml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30.xml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31.xml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818855" y="2986860"/>
            <a:ext cx="741405" cy="741405"/>
          </a:xfrm>
          <a:prstGeom prst="rect">
            <a:avLst/>
          </a:prstGeom>
          <a:solidFill>
            <a:srgbClr val="881B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317BC6E-81CE-48F7-88CF-C96B8B4BA264}"/>
              </a:ext>
            </a:extLst>
          </p:cNvPr>
          <p:cNvSpPr/>
          <p:nvPr/>
        </p:nvSpPr>
        <p:spPr>
          <a:xfrm>
            <a:off x="10818855" y="2986860"/>
            <a:ext cx="741405" cy="741405"/>
          </a:xfrm>
          <a:prstGeom prst="rect">
            <a:avLst/>
          </a:prstGeom>
          <a:solidFill>
            <a:srgbClr val="881B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E3F39FF-CB3A-41A2-8360-85B04D4C57D6}"/>
              </a:ext>
            </a:extLst>
          </p:cNvPr>
          <p:cNvSpPr txBox="1"/>
          <p:nvPr/>
        </p:nvSpPr>
        <p:spPr>
          <a:xfrm>
            <a:off x="4288861" y="3105834"/>
            <a:ext cx="39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展示交流过程描述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00DE247-6CB4-4E32-9B3D-7447282A2943}"/>
              </a:ext>
            </a:extLst>
          </p:cNvPr>
          <p:cNvSpPr txBox="1"/>
          <p:nvPr/>
        </p:nvSpPr>
        <p:spPr>
          <a:xfrm>
            <a:off x="5688157" y="4543481"/>
            <a:ext cx="15686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612273"/>
                </a:solidFill>
              </a:rPr>
              <a:t>教师姓名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07231B5-5004-4585-9276-3F8895F48698}"/>
              </a:ext>
            </a:extLst>
          </p:cNvPr>
          <p:cNvSpPr txBox="1"/>
          <p:nvPr/>
        </p:nvSpPr>
        <p:spPr>
          <a:xfrm>
            <a:off x="3886371" y="1755525"/>
            <a:ext cx="56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B6</a:t>
            </a:r>
            <a:r>
              <a:rPr lang="zh-CN" altLang="en-US" sz="3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技术支持的展示交流</a:t>
            </a:r>
          </a:p>
        </p:txBody>
      </p:sp>
    </p:spTree>
    <p:extLst>
      <p:ext uri="{BB962C8B-B14F-4D97-AF65-F5344CB8AC3E}">
        <p14:creationId xmlns:p14="http://schemas.microsoft.com/office/powerpoint/2010/main" val="532808793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0B8E1225-A60D-4EAF-A2A3-4D2FC552034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r="79944"/>
          <a:stretch/>
        </p:blipFill>
        <p:spPr>
          <a:xfrm>
            <a:off x="10034509" y="0"/>
            <a:ext cx="2157491" cy="2093290"/>
          </a:xfrm>
          <a:prstGeom prst="rect">
            <a:avLst/>
          </a:prstGeom>
        </p:spPr>
      </p:pic>
      <p:sp>
        <p:nvSpPr>
          <p:cNvPr id="13" name="Title 8">
            <a:extLst>
              <a:ext uri="{FF2B5EF4-FFF2-40B4-BE49-F238E27FC236}">
                <a16:creationId xmlns:a16="http://schemas.microsoft.com/office/drawing/2014/main" id="{461E1D09-E8D7-4758-970D-1E3DA1B305D2}"/>
              </a:ext>
            </a:extLst>
          </p:cNvPr>
          <p:cNvSpPr txBox="1">
            <a:spLocks/>
          </p:cNvSpPr>
          <p:nvPr/>
        </p:nvSpPr>
        <p:spPr>
          <a:xfrm>
            <a:off x="-647874" y="197661"/>
            <a:ext cx="4590837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600" b="1" dirty="0">
                <a:solidFill>
                  <a:prstClr val="white"/>
                </a:solidFill>
              </a:rPr>
              <a:t>技术的使用过程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2D25315-7D04-400C-88C5-79C647C2A9D9}"/>
              </a:ext>
            </a:extLst>
          </p:cNvPr>
          <p:cNvSpPr/>
          <p:nvPr/>
        </p:nvSpPr>
        <p:spPr>
          <a:xfrm>
            <a:off x="4011034" y="3039103"/>
            <a:ext cx="4169931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截屏或照片显示展示结果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124323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549" y="0"/>
            <a:ext cx="3608173" cy="6858000"/>
          </a:xfrm>
          <a:prstGeom prst="rect">
            <a:avLst/>
          </a:prstGeom>
          <a:solidFill>
            <a:srgbClr val="881B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18855" y="2986860"/>
            <a:ext cx="741405" cy="741405"/>
          </a:xfrm>
          <a:prstGeom prst="rect">
            <a:avLst/>
          </a:prstGeom>
          <a:solidFill>
            <a:srgbClr val="881B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16" name="图片 20">
            <a:extLst>
              <a:ext uri="{FF2B5EF4-FFF2-40B4-BE49-F238E27FC236}">
                <a16:creationId xmlns:a16="http://schemas.microsoft.com/office/drawing/2014/main" id="{CB982233-29D6-42AC-94E7-248DBFBB3E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alphaModFix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1435" y="311603"/>
            <a:ext cx="2698939" cy="51455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F317BC6E-81CE-48F7-88CF-C96B8B4BA264}"/>
              </a:ext>
            </a:extLst>
          </p:cNvPr>
          <p:cNvSpPr/>
          <p:nvPr/>
        </p:nvSpPr>
        <p:spPr>
          <a:xfrm>
            <a:off x="10818855" y="2986860"/>
            <a:ext cx="741405" cy="741405"/>
          </a:xfrm>
          <a:prstGeom prst="rect">
            <a:avLst/>
          </a:prstGeom>
          <a:solidFill>
            <a:srgbClr val="881B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00DE247-6CB4-4E32-9B3D-7447282A2943}"/>
              </a:ext>
            </a:extLst>
          </p:cNvPr>
          <p:cNvSpPr txBox="1"/>
          <p:nvPr/>
        </p:nvSpPr>
        <p:spPr>
          <a:xfrm>
            <a:off x="5688157" y="4543481"/>
            <a:ext cx="15686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612273"/>
                </a:solidFill>
              </a:rPr>
              <a:t>教师姓名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55CF67A-32D4-4D16-8B54-0929160F5593}"/>
              </a:ext>
            </a:extLst>
          </p:cNvPr>
          <p:cNvSpPr txBox="1"/>
          <p:nvPr/>
        </p:nvSpPr>
        <p:spPr>
          <a:xfrm>
            <a:off x="1426275" y="1696939"/>
            <a:ext cx="72925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感谢观看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C0218D5-30BF-472D-A3FB-FF46C7AC50AD}"/>
              </a:ext>
            </a:extLst>
          </p:cNvPr>
          <p:cNvSpPr txBox="1"/>
          <p:nvPr/>
        </p:nvSpPr>
        <p:spPr>
          <a:xfrm>
            <a:off x="4288861" y="3105834"/>
            <a:ext cx="39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展示交流过程描述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CD7C0ED-3EEE-4B37-909E-1C3F8A8BA46F}"/>
              </a:ext>
            </a:extLst>
          </p:cNvPr>
          <p:cNvSpPr txBox="1"/>
          <p:nvPr/>
        </p:nvSpPr>
        <p:spPr>
          <a:xfrm>
            <a:off x="3886371" y="1755525"/>
            <a:ext cx="56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B6</a:t>
            </a:r>
            <a:r>
              <a:rPr lang="zh-CN" altLang="en-US" sz="3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技术支持的展示交流</a:t>
            </a:r>
          </a:p>
        </p:txBody>
      </p:sp>
    </p:spTree>
    <p:extLst>
      <p:ext uri="{BB962C8B-B14F-4D97-AF65-F5344CB8AC3E}">
        <p14:creationId xmlns:p14="http://schemas.microsoft.com/office/powerpoint/2010/main" val="2519201380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8"/>
          <p:cNvSpPr txBox="1">
            <a:spLocks/>
          </p:cNvSpPr>
          <p:nvPr/>
        </p:nvSpPr>
        <p:spPr>
          <a:xfrm>
            <a:off x="-2459297" y="247102"/>
            <a:ext cx="6715172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600" b="1" dirty="0">
                <a:solidFill>
                  <a:prstClr val="white"/>
                </a:solidFill>
              </a:rPr>
              <a:t>目录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2E8EC4D2-2EAC-465A-9E85-B4C7C764A72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r="79944"/>
          <a:stretch/>
        </p:blipFill>
        <p:spPr>
          <a:xfrm>
            <a:off x="10034509" y="0"/>
            <a:ext cx="2157491" cy="209329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B116629B-72A4-48A7-A4C0-B8DDFAA741A1}"/>
              </a:ext>
            </a:extLst>
          </p:cNvPr>
          <p:cNvSpPr/>
          <p:nvPr/>
        </p:nvSpPr>
        <p:spPr>
          <a:xfrm>
            <a:off x="2333124" y="1500685"/>
            <a:ext cx="7382376" cy="399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展示内容</a:t>
            </a:r>
            <a:endParaRPr lang="en-US" altLang="zh-CN" sz="4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交流展示方式</a:t>
            </a:r>
            <a:endParaRPr lang="en-US" altLang="zh-CN" sz="4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活动实施效果</a:t>
            </a:r>
            <a:endParaRPr lang="en-US" altLang="zh-CN" sz="4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技术的使用过程</a:t>
            </a:r>
            <a:endParaRPr lang="en-US" altLang="zh-CN" sz="4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204596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8"/>
          <p:cNvSpPr txBox="1">
            <a:spLocks/>
          </p:cNvSpPr>
          <p:nvPr/>
        </p:nvSpPr>
        <p:spPr>
          <a:xfrm>
            <a:off x="-2459297" y="247102"/>
            <a:ext cx="6715172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600" b="1" dirty="0">
                <a:solidFill>
                  <a:prstClr val="white"/>
                </a:solidFill>
              </a:rPr>
              <a:t>目录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2E8EC4D2-2EAC-465A-9E85-B4C7C764A72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r="79944"/>
          <a:stretch/>
        </p:blipFill>
        <p:spPr>
          <a:xfrm>
            <a:off x="10034509" y="0"/>
            <a:ext cx="2157491" cy="209329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B116629B-72A4-48A7-A4C0-B8DDFAA741A1}"/>
              </a:ext>
            </a:extLst>
          </p:cNvPr>
          <p:cNvSpPr/>
          <p:nvPr/>
        </p:nvSpPr>
        <p:spPr>
          <a:xfrm>
            <a:off x="2333124" y="1500685"/>
            <a:ext cx="7382376" cy="399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展示内容</a:t>
            </a:r>
            <a:endParaRPr lang="en-US" altLang="zh-CN" sz="4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黑体" pitchFamily="2" charset="-122"/>
                <a:ea typeface="黑体" pitchFamily="2" charset="-122"/>
              </a:rPr>
              <a:t>交流展示方式</a:t>
            </a:r>
            <a:endParaRPr lang="en-US" altLang="zh-CN" sz="4400" dirty="0">
              <a:solidFill>
                <a:schemeClr val="tx2">
                  <a:lumMod val="20000"/>
                  <a:lumOff val="8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黑体" pitchFamily="2" charset="-122"/>
                <a:ea typeface="黑体" pitchFamily="2" charset="-122"/>
              </a:rPr>
              <a:t>活动实施效果</a:t>
            </a:r>
            <a:endParaRPr lang="en-US" altLang="zh-CN" sz="4400" dirty="0">
              <a:solidFill>
                <a:schemeClr val="tx2">
                  <a:lumMod val="20000"/>
                  <a:lumOff val="8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黑体" pitchFamily="2" charset="-122"/>
                <a:ea typeface="黑体" pitchFamily="2" charset="-122"/>
              </a:rPr>
              <a:t>技术的使用过程</a:t>
            </a:r>
            <a:endParaRPr lang="en-US" altLang="zh-CN" sz="4400" dirty="0">
              <a:solidFill>
                <a:schemeClr val="tx2">
                  <a:lumMod val="20000"/>
                  <a:lumOff val="80000"/>
                </a:schemeClr>
              </a:solidFill>
              <a:latin typeface="黑体" pitchFamily="2" charset="-122"/>
              <a:ea typeface="黑体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7441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0B8E1225-A60D-4EAF-A2A3-4D2FC552034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r="79944"/>
          <a:stretch/>
        </p:blipFill>
        <p:spPr>
          <a:xfrm>
            <a:off x="10034509" y="0"/>
            <a:ext cx="2157491" cy="2093290"/>
          </a:xfrm>
          <a:prstGeom prst="rect">
            <a:avLst/>
          </a:prstGeom>
        </p:spPr>
      </p:pic>
      <p:sp>
        <p:nvSpPr>
          <p:cNvPr id="13" name="Title 8">
            <a:extLst>
              <a:ext uri="{FF2B5EF4-FFF2-40B4-BE49-F238E27FC236}">
                <a16:creationId xmlns:a16="http://schemas.microsoft.com/office/drawing/2014/main" id="{461E1D09-E8D7-4758-970D-1E3DA1B305D2}"/>
              </a:ext>
            </a:extLst>
          </p:cNvPr>
          <p:cNvSpPr txBox="1">
            <a:spLocks/>
          </p:cNvSpPr>
          <p:nvPr/>
        </p:nvSpPr>
        <p:spPr>
          <a:xfrm>
            <a:off x="-114087" y="216228"/>
            <a:ext cx="3462849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600" b="1" dirty="0">
                <a:solidFill>
                  <a:prstClr val="white"/>
                </a:solidFill>
              </a:rPr>
              <a:t>展示内容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5F27EE5F-FAD3-471A-A7E1-023656BFFCE2}"/>
              </a:ext>
            </a:extLst>
          </p:cNvPr>
          <p:cNvSpPr/>
          <p:nvPr/>
        </p:nvSpPr>
        <p:spPr>
          <a:xfrm>
            <a:off x="2552482" y="1789305"/>
            <a:ext cx="8494584" cy="2718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40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教学对象：</a:t>
            </a:r>
            <a:r>
              <a:rPr lang="en-US" altLang="zh-CN" sz="40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XXXX</a:t>
            </a:r>
            <a:r>
              <a:rPr lang="zh-CN" altLang="en-US" sz="40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年级</a:t>
            </a:r>
            <a:endParaRPr lang="en-US" altLang="zh-CN" sz="40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40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教学主题：</a:t>
            </a:r>
            <a:endParaRPr lang="en-US" altLang="zh-CN" sz="40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40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展示内容：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09550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8"/>
          <p:cNvSpPr txBox="1">
            <a:spLocks/>
          </p:cNvSpPr>
          <p:nvPr/>
        </p:nvSpPr>
        <p:spPr>
          <a:xfrm>
            <a:off x="-2459297" y="247102"/>
            <a:ext cx="6715172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600" b="1" dirty="0">
                <a:solidFill>
                  <a:prstClr val="white"/>
                </a:solidFill>
              </a:rPr>
              <a:t>目录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2E8EC4D2-2EAC-465A-9E85-B4C7C764A72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r="79944"/>
          <a:stretch/>
        </p:blipFill>
        <p:spPr>
          <a:xfrm>
            <a:off x="10034509" y="0"/>
            <a:ext cx="2157491" cy="209329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B116629B-72A4-48A7-A4C0-B8DDFAA741A1}"/>
              </a:ext>
            </a:extLst>
          </p:cNvPr>
          <p:cNvSpPr/>
          <p:nvPr/>
        </p:nvSpPr>
        <p:spPr>
          <a:xfrm>
            <a:off x="2333124" y="1500685"/>
            <a:ext cx="7382376" cy="399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黑体" pitchFamily="2" charset="-122"/>
                <a:ea typeface="黑体" pitchFamily="2" charset="-122"/>
              </a:rPr>
              <a:t>展示内容</a:t>
            </a:r>
            <a:endParaRPr lang="en-US" altLang="zh-CN" sz="4400" dirty="0">
              <a:solidFill>
                <a:schemeClr val="tx2">
                  <a:lumMod val="20000"/>
                  <a:lumOff val="8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交流展示方式</a:t>
            </a:r>
            <a:endParaRPr lang="en-US" altLang="zh-CN" sz="4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黑体" pitchFamily="2" charset="-122"/>
                <a:ea typeface="黑体" pitchFamily="2" charset="-122"/>
              </a:rPr>
              <a:t>活动实施效果</a:t>
            </a:r>
            <a:endParaRPr lang="en-US" altLang="zh-CN" sz="4400" dirty="0">
              <a:solidFill>
                <a:schemeClr val="tx2">
                  <a:lumMod val="20000"/>
                  <a:lumOff val="8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黑体" pitchFamily="2" charset="-122"/>
                <a:ea typeface="黑体" pitchFamily="2" charset="-122"/>
              </a:rPr>
              <a:t>技术的使用过程</a:t>
            </a:r>
            <a:endParaRPr lang="en-US" altLang="zh-CN" sz="4400" dirty="0">
              <a:solidFill>
                <a:schemeClr val="tx2">
                  <a:lumMod val="20000"/>
                  <a:lumOff val="80000"/>
                </a:schemeClr>
              </a:solidFill>
              <a:latin typeface="黑体" pitchFamily="2" charset="-122"/>
              <a:ea typeface="黑体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868184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0B8E1225-A60D-4EAF-A2A3-4D2FC552034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r="79944"/>
          <a:stretch/>
        </p:blipFill>
        <p:spPr>
          <a:xfrm>
            <a:off x="10034509" y="0"/>
            <a:ext cx="2157491" cy="2093290"/>
          </a:xfrm>
          <a:prstGeom prst="rect">
            <a:avLst/>
          </a:prstGeom>
        </p:spPr>
      </p:pic>
      <p:sp>
        <p:nvSpPr>
          <p:cNvPr id="13" name="Title 8">
            <a:extLst>
              <a:ext uri="{FF2B5EF4-FFF2-40B4-BE49-F238E27FC236}">
                <a16:creationId xmlns:a16="http://schemas.microsoft.com/office/drawing/2014/main" id="{461E1D09-E8D7-4758-970D-1E3DA1B305D2}"/>
              </a:ext>
            </a:extLst>
          </p:cNvPr>
          <p:cNvSpPr txBox="1">
            <a:spLocks/>
          </p:cNvSpPr>
          <p:nvPr/>
        </p:nvSpPr>
        <p:spPr>
          <a:xfrm>
            <a:off x="-647874" y="197661"/>
            <a:ext cx="4590837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600" b="1" dirty="0">
                <a:solidFill>
                  <a:prstClr val="white"/>
                </a:solidFill>
              </a:rPr>
              <a:t>交流展示方式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CC00C6B7-D31B-4E06-8C6B-F26108B79DCC}"/>
              </a:ext>
            </a:extLst>
          </p:cNvPr>
          <p:cNvSpPr/>
          <p:nvPr/>
        </p:nvSpPr>
        <p:spPr>
          <a:xfrm>
            <a:off x="1841552" y="1386049"/>
            <a:ext cx="7660013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学生通过</a:t>
            </a:r>
            <a:r>
              <a:rPr lang="en-US" altLang="zh-CN" sz="2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XXX</a:t>
            </a:r>
            <a:r>
              <a:rPr lang="zh-CN" altLang="en-US" sz="2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技术平台展示图片</a:t>
            </a:r>
            <a:r>
              <a:rPr lang="en-US" altLang="zh-CN" sz="2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/</a:t>
            </a:r>
            <a:r>
              <a:rPr lang="zh-CN" altLang="en-US" sz="2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文字</a:t>
            </a:r>
            <a:r>
              <a:rPr lang="en-US" altLang="zh-CN" sz="2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/</a:t>
            </a:r>
            <a:r>
              <a:rPr lang="zh-CN" altLang="en-US" sz="2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视频</a:t>
            </a:r>
            <a:r>
              <a:rPr lang="en-US" altLang="zh-CN" sz="2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/</a:t>
            </a:r>
            <a:r>
              <a:rPr lang="zh-CN" altLang="en-US" sz="2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音频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2D25315-7D04-400C-88C5-79C647C2A9D9}"/>
              </a:ext>
            </a:extLst>
          </p:cNvPr>
          <p:cNvSpPr/>
          <p:nvPr/>
        </p:nvSpPr>
        <p:spPr>
          <a:xfrm>
            <a:off x="4011034" y="3039103"/>
            <a:ext cx="4169931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截屏或照片显示展示结果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55921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8"/>
          <p:cNvSpPr txBox="1">
            <a:spLocks/>
          </p:cNvSpPr>
          <p:nvPr/>
        </p:nvSpPr>
        <p:spPr>
          <a:xfrm>
            <a:off x="-2459297" y="247102"/>
            <a:ext cx="6715172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600" b="1" dirty="0">
                <a:solidFill>
                  <a:prstClr val="white"/>
                </a:solidFill>
              </a:rPr>
              <a:t>目录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2E8EC4D2-2EAC-465A-9E85-B4C7C764A72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r="79944"/>
          <a:stretch/>
        </p:blipFill>
        <p:spPr>
          <a:xfrm>
            <a:off x="10034509" y="0"/>
            <a:ext cx="2157491" cy="209329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B116629B-72A4-48A7-A4C0-B8DDFAA741A1}"/>
              </a:ext>
            </a:extLst>
          </p:cNvPr>
          <p:cNvSpPr/>
          <p:nvPr/>
        </p:nvSpPr>
        <p:spPr>
          <a:xfrm>
            <a:off x="2333124" y="1500685"/>
            <a:ext cx="7382376" cy="399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黑体" pitchFamily="2" charset="-122"/>
                <a:ea typeface="黑体" pitchFamily="2" charset="-122"/>
              </a:rPr>
              <a:t>展示内容</a:t>
            </a:r>
            <a:endParaRPr lang="en-US" altLang="zh-CN" sz="4400" dirty="0">
              <a:solidFill>
                <a:schemeClr val="tx2">
                  <a:lumMod val="20000"/>
                  <a:lumOff val="8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黑体" pitchFamily="2" charset="-122"/>
                <a:ea typeface="黑体" pitchFamily="2" charset="-122"/>
              </a:rPr>
              <a:t>交流展示方式</a:t>
            </a:r>
            <a:endParaRPr lang="en-US" altLang="zh-CN" sz="4400" dirty="0">
              <a:solidFill>
                <a:schemeClr val="tx2">
                  <a:lumMod val="20000"/>
                  <a:lumOff val="8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活动实施效果</a:t>
            </a:r>
            <a:endParaRPr lang="en-US" altLang="zh-CN" sz="4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黑体" pitchFamily="2" charset="-122"/>
                <a:ea typeface="黑体" pitchFamily="2" charset="-122"/>
              </a:rPr>
              <a:t>技术的使用过程</a:t>
            </a:r>
            <a:endParaRPr lang="en-US" altLang="zh-CN" sz="4400" dirty="0">
              <a:solidFill>
                <a:schemeClr val="tx2">
                  <a:lumMod val="20000"/>
                  <a:lumOff val="80000"/>
                </a:schemeClr>
              </a:solidFill>
              <a:latin typeface="黑体" pitchFamily="2" charset="-122"/>
              <a:ea typeface="黑体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94227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0B8E1225-A60D-4EAF-A2A3-4D2FC552034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r="79944"/>
          <a:stretch/>
        </p:blipFill>
        <p:spPr>
          <a:xfrm>
            <a:off x="10034509" y="0"/>
            <a:ext cx="2157491" cy="2093290"/>
          </a:xfrm>
          <a:prstGeom prst="rect">
            <a:avLst/>
          </a:prstGeom>
        </p:spPr>
      </p:pic>
      <p:sp>
        <p:nvSpPr>
          <p:cNvPr id="13" name="Title 8">
            <a:extLst>
              <a:ext uri="{FF2B5EF4-FFF2-40B4-BE49-F238E27FC236}">
                <a16:creationId xmlns:a16="http://schemas.microsoft.com/office/drawing/2014/main" id="{461E1D09-E8D7-4758-970D-1E3DA1B305D2}"/>
              </a:ext>
            </a:extLst>
          </p:cNvPr>
          <p:cNvSpPr txBox="1">
            <a:spLocks/>
          </p:cNvSpPr>
          <p:nvPr/>
        </p:nvSpPr>
        <p:spPr>
          <a:xfrm>
            <a:off x="-615383" y="202303"/>
            <a:ext cx="4590837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600" b="1" dirty="0">
                <a:solidFill>
                  <a:prstClr val="white"/>
                </a:solidFill>
              </a:rPr>
              <a:t>活动实施效果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B2AEEB1-1CA0-45F0-953C-F2A9420CA710}"/>
              </a:ext>
            </a:extLst>
          </p:cNvPr>
          <p:cNvSpPr/>
          <p:nvPr/>
        </p:nvSpPr>
        <p:spPr>
          <a:xfrm>
            <a:off x="1480266" y="1775380"/>
            <a:ext cx="8494584" cy="2718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40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效果</a:t>
            </a:r>
            <a:r>
              <a:rPr lang="en-US" altLang="zh-CN" sz="40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1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40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效果</a:t>
            </a:r>
            <a:r>
              <a:rPr lang="en-US" altLang="zh-CN" sz="40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2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altLang="zh-CN" sz="40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……</a:t>
            </a:r>
            <a:endParaRPr lang="zh-CN" altLang="en-US" sz="40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0557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8"/>
          <p:cNvSpPr txBox="1">
            <a:spLocks/>
          </p:cNvSpPr>
          <p:nvPr/>
        </p:nvSpPr>
        <p:spPr>
          <a:xfrm>
            <a:off x="-2459297" y="247102"/>
            <a:ext cx="6715172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600" b="1" dirty="0">
                <a:solidFill>
                  <a:prstClr val="white"/>
                </a:solidFill>
              </a:rPr>
              <a:t>目录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2E8EC4D2-2EAC-465A-9E85-B4C7C764A72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r="79944"/>
          <a:stretch/>
        </p:blipFill>
        <p:spPr>
          <a:xfrm>
            <a:off x="10034509" y="0"/>
            <a:ext cx="2157491" cy="209329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B116629B-72A4-48A7-A4C0-B8DDFAA741A1}"/>
              </a:ext>
            </a:extLst>
          </p:cNvPr>
          <p:cNvSpPr/>
          <p:nvPr/>
        </p:nvSpPr>
        <p:spPr>
          <a:xfrm>
            <a:off x="2333124" y="1500685"/>
            <a:ext cx="7382376" cy="399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黑体" pitchFamily="2" charset="-122"/>
                <a:ea typeface="黑体" pitchFamily="2" charset="-122"/>
              </a:rPr>
              <a:t>展示内容</a:t>
            </a:r>
            <a:endParaRPr lang="en-US" altLang="zh-CN" sz="4400" dirty="0">
              <a:solidFill>
                <a:schemeClr val="tx2">
                  <a:lumMod val="20000"/>
                  <a:lumOff val="8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黑体" pitchFamily="2" charset="-122"/>
                <a:ea typeface="黑体" pitchFamily="2" charset="-122"/>
              </a:rPr>
              <a:t>交流展示方式</a:t>
            </a:r>
            <a:endParaRPr lang="en-US" altLang="zh-CN" sz="4400" dirty="0">
              <a:solidFill>
                <a:schemeClr val="tx2">
                  <a:lumMod val="20000"/>
                  <a:lumOff val="8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黑体" pitchFamily="2" charset="-122"/>
                <a:ea typeface="黑体" pitchFamily="2" charset="-122"/>
              </a:rPr>
              <a:t>活动实施效果</a:t>
            </a:r>
            <a:endParaRPr lang="en-US" altLang="zh-CN" sz="4400" dirty="0">
              <a:solidFill>
                <a:schemeClr val="tx2">
                  <a:lumMod val="20000"/>
                  <a:lumOff val="8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技术的使用过程</a:t>
            </a:r>
            <a:endParaRPr lang="en-US" altLang="zh-CN" sz="4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715767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VENTTIMING" val="|m0;0;26;0|m0;8.2;28;0|m1;8.4;26;0|m1;14.9;28;0|m1;15.9;26;0|m1;15.9;28;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VENTTIMING" val="|m0;0;26;0|m0;8.2;28;0|m1;8.4;26;0|m1;14.9;28;0|m1;15.9;26;0|m1;15.9;28;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VENTTIMING" val="|m0;0;26;0|m0;8.2;28;0|m1;8.4;26;0|m1;14.9;28;0|m1;15.9;26;0|m1;15.9;28;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VENTTIMING" val="|m0;0;26;0|m0;8.2;28;0|m1;8.4;26;0|m1;14.9;28;0|m1;15.9;26;0|m1;15.9;28;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VENTTIMING" val="|m0;0;26;0|m0;8.2;28;0|m1;8.4;26;0|m1;14.9;28;0|m1;15.9;26;0|m1;15.9;28;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VENTTIMING" val="|m0;0;26;0|m0;8.2;28;0|m1;8.4;26;0|m1;14.9;28;0|m1;15.9;26;0|m1;15.9;28;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VENTTIMING" val="|m0;0;26;0|m0;8.2;28;0|m1;8.4;26;0|m1;14.9;28;0|m1;15.9;26;0|m1;15.9;28;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VENTTIMING" val="|m0;0;26;0|m0;8.2;28;0|m1;8.4;26;0|m1;14.9;28;0|m1;15.9;26;0|m1;15.9;28;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VENTTIMING" val="|m0;0;26;0|m0;8.2;28;0|m1;8.4;26;0|m1;14.9;28;0|m1;15.9;26;0|m1;15.9;28;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5gkrcmrc">
      <a:majorFont>
        <a:latin typeface="Microsoft YaHei"/>
        <a:ea typeface="Microsoft JhengHei"/>
        <a:cs typeface=""/>
      </a:majorFont>
      <a:minorFont>
        <a:latin typeface="Microsoft YaHei"/>
        <a:ea typeface="Microsoft Jheng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8FC7FF">
            <a:alpha val="70000"/>
          </a:srgbClr>
        </a:solidFill>
        <a:ln>
          <a:noFill/>
        </a:ln>
        <a:effectLst>
          <a:outerShdw blurRad="317500" dist="38100" dir="5400000" sx="101000" sy="101000" algn="t" rotWithShape="0">
            <a:prstClr val="black"/>
          </a:outerShdw>
        </a:effectLst>
      </a:spPr>
      <a:bodyPr rtlCol="0" anchor="ctr"/>
      <a:lstStyle>
        <a:defPPr algn="ctr">
          <a:defRPr>
            <a:cs typeface="+mn-ea"/>
            <a:sym typeface="+mn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S101674551">
  <a:themeElements>
    <a:clrScheme name="Fresh">
      <a:dk1>
        <a:srgbClr val="262626"/>
      </a:dk1>
      <a:lt1>
        <a:sysClr val="window" lastClr="FFFFFF"/>
      </a:lt1>
      <a:dk2>
        <a:srgbClr val="595959"/>
      </a:dk2>
      <a:lt2>
        <a:srgbClr val="EEECE1"/>
      </a:lt2>
      <a:accent1>
        <a:srgbClr val="F4891E"/>
      </a:accent1>
      <a:accent2>
        <a:srgbClr val="7BCF27"/>
      </a:accent2>
      <a:accent3>
        <a:srgbClr val="9BBB59"/>
      </a:accent3>
      <a:accent4>
        <a:srgbClr val="00B0F0"/>
      </a:accent4>
      <a:accent5>
        <a:srgbClr val="4BACC6"/>
      </a:accent5>
      <a:accent6>
        <a:srgbClr val="F79646"/>
      </a:accent6>
      <a:hlink>
        <a:srgbClr val="00B0F0"/>
      </a:hlink>
      <a:folHlink>
        <a:srgbClr val="F4891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1579</TotalTime>
  <Words>157</Words>
  <Application>Microsoft Office PowerPoint</Application>
  <PresentationFormat>宽屏</PresentationFormat>
  <Paragraphs>56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等线</vt:lpstr>
      <vt:lpstr>黑体</vt:lpstr>
      <vt:lpstr>Microsoft YaHei</vt:lpstr>
      <vt:lpstr>Arial</vt:lpstr>
      <vt:lpstr>Calibri</vt:lpstr>
      <vt:lpstr>Wingdings</vt:lpstr>
      <vt:lpstr>Office 主题​​</vt:lpstr>
      <vt:lpstr>自定义设计方案</vt:lpstr>
      <vt:lpstr>Office 主题</vt:lpstr>
      <vt:lpstr>TS101674551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天津市第二南开学校</dc:creator>
  <cp:lastModifiedBy>于 鑫</cp:lastModifiedBy>
  <cp:revision>272</cp:revision>
  <dcterms:created xsi:type="dcterms:W3CDTF">2019-06-19T02:08:00Z</dcterms:created>
  <dcterms:modified xsi:type="dcterms:W3CDTF">2021-12-14T23:52:40Z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2052-11.1.0.10214</vt:lpwstr>
  </property>
  <property fmtid="{D5CDD505-2E9C-101B-9397-08002B2CF9AE}" pid="3" name="ICV">
    <vt:lpwstr>A9E7DF039A544D968663E38B3F35A4E5</vt:lpwstr>
  </property>
  <property fmtid="{D5CDD505-2E9C-101B-9397-08002B2CF9AE}" pid="4" name="KSOSaveFontToCloudKey">
    <vt:lpwstr>286088928_btnclosed</vt:lpwstr>
  </property>
</Properties>
</file>