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57" r:id="rId2"/>
    <p:sldId id="259" r:id="rId3"/>
    <p:sldId id="270" r:id="rId4"/>
    <p:sldId id="283" r:id="rId5"/>
    <p:sldId id="284" r:id="rId6"/>
    <p:sldId id="265" r:id="rId7"/>
    <p:sldId id="286" r:id="rId8"/>
    <p:sldId id="287" r:id="rId9"/>
    <p:sldId id="288" r:id="rId10"/>
    <p:sldId id="289" r:id="rId11"/>
    <p:sldId id="290" r:id="rId12"/>
    <p:sldId id="291" r:id="rId13"/>
    <p:sldId id="292" r:id="rId14"/>
    <p:sldId id="262" r:id="rId15"/>
  </p:sldIdLst>
  <p:sldSz cx="12192000" cy="6858000"/>
  <p:notesSz cx="6858000" cy="9144000"/>
  <p:custDataLst>
    <p:tags r:id="rId17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4" d="100"/>
          <a:sy n="84" d="100"/>
        </p:scale>
        <p:origin x="-744" y="-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39" d="100"/>
        <a:sy n="139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40538F4-A236-4777-862E-8E804D599384}" type="datetimeFigureOut">
              <a:rPr lang="zh-CN" altLang="en-US" smtClean="0"/>
              <a:t>2020/10/13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8C0B886-1CAA-4A64-B963-B7BACAC988C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780458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30FC39-93DB-4857-96A1-98AA7F87C3B9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897523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30FC39-93DB-4857-96A1-98AA7F87C3B9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902692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30FC39-93DB-4857-96A1-98AA7F87C3B9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902692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30FC39-93DB-4857-96A1-98AA7F87C3B9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902692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30FC39-93DB-4857-96A1-98AA7F87C3B9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902692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30FC39-93DB-4857-96A1-98AA7F87C3B9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172752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30FC39-93DB-4857-96A1-98AA7F87C3B9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496728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30FC39-93DB-4857-96A1-98AA7F87C3B9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489642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30FC39-93DB-4857-96A1-98AA7F87C3B9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489642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30FC39-93DB-4857-96A1-98AA7F87C3B9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489642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30FC39-93DB-4857-96A1-98AA7F87C3B9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902692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30FC39-93DB-4857-96A1-98AA7F87C3B9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902692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30FC39-93DB-4857-96A1-98AA7F87C3B9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902692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30FC39-93DB-4857-96A1-98AA7F87C3B9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90269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="" xmlns:a16="http://schemas.microsoft.com/office/drawing/2014/main" id="{AC51E4D1-D6D8-41ED-B7AB-A0C8D6DB0B1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="" xmlns:a16="http://schemas.microsoft.com/office/drawing/2014/main" id="{318A8B96-4573-458F-B2FC-B08FF07D3B1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="" xmlns:a16="http://schemas.microsoft.com/office/drawing/2014/main" id="{B7799DCF-A771-4BCF-8638-FBE56CA0C2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1B4D8A-9DC1-4BC6-A6AF-BE12B3032D6F}" type="datetimeFigureOut">
              <a:rPr lang="zh-CN" altLang="en-US" smtClean="0"/>
              <a:t>2020/10/13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="" xmlns:a16="http://schemas.microsoft.com/office/drawing/2014/main" id="{6221DBE9-3EF4-4506-815D-99F4365935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="" xmlns:a16="http://schemas.microsoft.com/office/drawing/2014/main" id="{3E545DFF-374E-4BE3-9168-CC2BE2DE8F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89BCA5-7D90-4A17-BC24-69B864E1DC4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6552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3000"/>
    </mc:Choice>
    <mc:Fallback xmlns="">
      <p:transition advTm="3000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="" xmlns:a16="http://schemas.microsoft.com/office/drawing/2014/main" id="{21FB77E1-5CA3-4B3B-A89C-7368CF1765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="" xmlns:a16="http://schemas.microsoft.com/office/drawing/2014/main" id="{9CF818F2-A9D6-41A8-BF2B-C2D2937B747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="" xmlns:a16="http://schemas.microsoft.com/office/drawing/2014/main" id="{361A5551-6360-4AEB-AE92-2170055F2C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1B4D8A-9DC1-4BC6-A6AF-BE12B3032D6F}" type="datetimeFigureOut">
              <a:rPr lang="zh-CN" altLang="en-US" smtClean="0"/>
              <a:t>2020/10/13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="" xmlns:a16="http://schemas.microsoft.com/office/drawing/2014/main" id="{DFACF236-74C6-4FA7-87A5-DCF35D663D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="" xmlns:a16="http://schemas.microsoft.com/office/drawing/2014/main" id="{7856DFD5-3734-4658-B1F4-82C97A69EF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89BCA5-7D90-4A17-BC24-69B864E1DC4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538875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3000"/>
    </mc:Choice>
    <mc:Fallback xmlns="">
      <p:transition advTm="3000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="" xmlns:a16="http://schemas.microsoft.com/office/drawing/2014/main" id="{F14CC6D0-669B-4265-ACC3-FCD998DBA6B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="" xmlns:a16="http://schemas.microsoft.com/office/drawing/2014/main" id="{A78462E4-4440-464B-99BE-7BD360F39A5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="" xmlns:a16="http://schemas.microsoft.com/office/drawing/2014/main" id="{18833355-3D4A-46D8-82FD-1354BB6705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1B4D8A-9DC1-4BC6-A6AF-BE12B3032D6F}" type="datetimeFigureOut">
              <a:rPr lang="zh-CN" altLang="en-US" smtClean="0"/>
              <a:t>2020/10/13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="" xmlns:a16="http://schemas.microsoft.com/office/drawing/2014/main" id="{674A02BE-F32D-4E41-8088-1D8DCFB192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="" xmlns:a16="http://schemas.microsoft.com/office/drawing/2014/main" id="{6761D8C0-0015-49C5-BD2D-5BA9D9CCD4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89BCA5-7D90-4A17-BC24-69B864E1DC4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507170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3000"/>
    </mc:Choice>
    <mc:Fallback xmlns="">
      <p:transition advTm="3000"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Image Holder 1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CFB14-7DA6-44D4-A265-5EB7147727CA}" type="slidenum">
              <a:rPr lang="en-US" smtClean="0"/>
              <a:t>‹#›</a:t>
            </a:fld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4408714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</p:sp>
    </p:spTree>
    <p:extLst>
      <p:ext uri="{BB962C8B-B14F-4D97-AF65-F5344CB8AC3E}">
        <p14:creationId xmlns:p14="http://schemas.microsoft.com/office/powerpoint/2010/main" val="33685160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3000"/>
    </mc:Choice>
    <mc:Fallback xmlns="">
      <p:transition advTm="3000"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Image Holder 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CFB14-7DA6-44D4-A265-5EB7147727CA}" type="slidenum">
              <a:rPr lang="en-US" smtClean="0"/>
              <a:t>‹#›</a:t>
            </a:fld>
            <a:endParaRPr lang="en-US"/>
          </a:p>
        </p:txBody>
      </p:sp>
      <p:sp>
        <p:nvSpPr>
          <p:cNvPr id="4" name="Rectangle 3"/>
          <p:cNvSpPr/>
          <p:nvPr userDrawn="1"/>
        </p:nvSpPr>
        <p:spPr>
          <a:xfrm>
            <a:off x="6096000" y="979715"/>
            <a:ext cx="5364480" cy="4898571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60"/>
          </a:p>
        </p:txBody>
      </p:sp>
      <p:sp>
        <p:nvSpPr>
          <p:cNvPr id="7" name="Picture Placeholder 17"/>
          <p:cNvSpPr>
            <a:spLocks noGrp="1"/>
          </p:cNvSpPr>
          <p:nvPr>
            <p:ph type="pic" sz="quarter" idx="13"/>
          </p:nvPr>
        </p:nvSpPr>
        <p:spPr>
          <a:xfrm>
            <a:off x="731520" y="979715"/>
            <a:ext cx="5364480" cy="4898571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</p:sp>
    </p:spTree>
    <p:extLst>
      <p:ext uri="{BB962C8B-B14F-4D97-AF65-F5344CB8AC3E}">
        <p14:creationId xmlns:p14="http://schemas.microsoft.com/office/powerpoint/2010/main" val="9630095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3000"/>
    </mc:Choice>
    <mc:Fallback xmlns="">
      <p:transition advTm="3000"/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Image Holder 3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CFB14-7DA6-44D4-A265-5EB7147727CA}" type="slidenum">
              <a:rPr lang="en-US" smtClean="0"/>
              <a:t>‹#›</a:t>
            </a:fld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731520" y="2449286"/>
            <a:ext cx="10728960" cy="4408714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</p:sp>
    </p:spTree>
    <p:extLst>
      <p:ext uri="{BB962C8B-B14F-4D97-AF65-F5344CB8AC3E}">
        <p14:creationId xmlns:p14="http://schemas.microsoft.com/office/powerpoint/2010/main" val="35299608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3000"/>
    </mc:Choice>
    <mc:Fallback xmlns="">
      <p:transition advTm="300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="" xmlns:a16="http://schemas.microsoft.com/office/drawing/2014/main" id="{814A3CAB-25BB-4524-A2CC-F494554944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="" xmlns:a16="http://schemas.microsoft.com/office/drawing/2014/main" id="{738254F9-C6F7-4D2B-A472-72C5FBC4159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="" xmlns:a16="http://schemas.microsoft.com/office/drawing/2014/main" id="{DB0AD789-7CFD-46ED-9070-41DD761031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1B4D8A-9DC1-4BC6-A6AF-BE12B3032D6F}" type="datetimeFigureOut">
              <a:rPr lang="zh-CN" altLang="en-US" smtClean="0"/>
              <a:t>2020/10/13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="" xmlns:a16="http://schemas.microsoft.com/office/drawing/2014/main" id="{680D585A-B4BC-4CB5-9987-FE4DF2F58D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="" xmlns:a16="http://schemas.microsoft.com/office/drawing/2014/main" id="{8CDE7DA2-7D14-4DFE-BA1C-188510946B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89BCA5-7D90-4A17-BC24-69B864E1DC4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627251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3000"/>
    </mc:Choice>
    <mc:Fallback xmlns="">
      <p:transition advTm="300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="" xmlns:a16="http://schemas.microsoft.com/office/drawing/2014/main" id="{684F7D42-E754-4763-9637-A33B474908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="" xmlns:a16="http://schemas.microsoft.com/office/drawing/2014/main" id="{9963EA96-6595-4C7C-BCA9-B09856D229A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="" xmlns:a16="http://schemas.microsoft.com/office/drawing/2014/main" id="{7802D0CF-C13F-4773-9A8C-12E1B3D427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1B4D8A-9DC1-4BC6-A6AF-BE12B3032D6F}" type="datetimeFigureOut">
              <a:rPr lang="zh-CN" altLang="en-US" smtClean="0"/>
              <a:t>2020/10/13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="" xmlns:a16="http://schemas.microsoft.com/office/drawing/2014/main" id="{4BDD03B5-37D4-40EE-BC71-E1A5659118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="" xmlns:a16="http://schemas.microsoft.com/office/drawing/2014/main" id="{B1400BC7-FED9-4264-B58B-54B0B1A724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89BCA5-7D90-4A17-BC24-69B864E1DC4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521179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3000"/>
    </mc:Choice>
    <mc:Fallback xmlns="">
      <p:transition advTm="300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="" xmlns:a16="http://schemas.microsoft.com/office/drawing/2014/main" id="{3ED65A5F-42AB-4A8E-9B7A-E5CC174626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="" xmlns:a16="http://schemas.microsoft.com/office/drawing/2014/main" id="{0F80EDD2-B3CE-4A0E-B1E6-90DC2E79CFC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="" xmlns:a16="http://schemas.microsoft.com/office/drawing/2014/main" id="{E0A744FB-3D09-4BF6-BDE1-C82444252BB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="" xmlns:a16="http://schemas.microsoft.com/office/drawing/2014/main" id="{D9499FB3-7444-4AD7-861F-92B16F55D3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1B4D8A-9DC1-4BC6-A6AF-BE12B3032D6F}" type="datetimeFigureOut">
              <a:rPr lang="zh-CN" altLang="en-US" smtClean="0"/>
              <a:t>2020/10/13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="" xmlns:a16="http://schemas.microsoft.com/office/drawing/2014/main" id="{9D1B3C04-AECC-4A10-A621-E0DB64067E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="" xmlns:a16="http://schemas.microsoft.com/office/drawing/2014/main" id="{F8F59E23-4699-486E-8071-C703DC1373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89BCA5-7D90-4A17-BC24-69B864E1DC4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826844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3000"/>
    </mc:Choice>
    <mc:Fallback xmlns="">
      <p:transition advTm="300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="" xmlns:a16="http://schemas.microsoft.com/office/drawing/2014/main" id="{32D0BD09-88E7-4850-ABEC-FFE33D13D7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="" xmlns:a16="http://schemas.microsoft.com/office/drawing/2014/main" id="{DBA2DDEE-4C07-43E2-B589-E88FE40C26A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="" xmlns:a16="http://schemas.microsoft.com/office/drawing/2014/main" id="{16491039-D893-41AF-B113-8798DDDF68D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="" xmlns:a16="http://schemas.microsoft.com/office/drawing/2014/main" id="{3AD3D3C4-7C2F-47EC-B2C5-549DDF03390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="" xmlns:a16="http://schemas.microsoft.com/office/drawing/2014/main" id="{C093D474-DBC2-45A5-B881-DA578FE4754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="" xmlns:a16="http://schemas.microsoft.com/office/drawing/2014/main" id="{25B896C7-5EE5-4958-BFCE-4B5701D94E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1B4D8A-9DC1-4BC6-A6AF-BE12B3032D6F}" type="datetimeFigureOut">
              <a:rPr lang="zh-CN" altLang="en-US" smtClean="0"/>
              <a:t>2020/10/13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="" xmlns:a16="http://schemas.microsoft.com/office/drawing/2014/main" id="{BBF25016-ED93-40C0-B225-2DBA1DC48F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="" xmlns:a16="http://schemas.microsoft.com/office/drawing/2014/main" id="{4F84DD69-C22C-41B9-A3DB-B651E7E2FA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89BCA5-7D90-4A17-BC24-69B864E1DC49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11" name="矩形 10"/>
          <p:cNvSpPr/>
          <p:nvPr userDrawn="1"/>
        </p:nvSpPr>
        <p:spPr>
          <a:xfrm>
            <a:off x="8325228" y="5878675"/>
            <a:ext cx="775136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www.1ppt.com/moban/         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行业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www.1ppt.com/hangye/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节日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www.1ppt.com/jieri/          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素材：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www.1ppt.com/sucai/</a:t>
            </a:r>
          </a:p>
          <a:p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背景图片：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www.1ppt.com/beijing/        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图表：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www.1ppt.com/tubiao/     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精美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         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教程： 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www.1ppt.com/powerpoint/      </a:t>
            </a:r>
          </a:p>
          <a:p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课件：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www.1ppt.com/kejian/            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字体下载：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www.1ppt.com/ziti/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工作总结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www.1ppt.com/xiazai/zongjie/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工作计划：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www.1ppt.com/xiazai/jihua/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商务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www.1ppt.com/moban/shangwu/ 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个人简历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www.1ppt.com/xiazai/jianli/ 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毕业答辩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www.1ppt.com/xiazai/dabian/ 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工作汇报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www.1ppt.com/xiazai/huibao/    </a:t>
            </a:r>
          </a:p>
          <a:p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3922367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3000"/>
    </mc:Choice>
    <mc:Fallback xmlns="">
      <p:transition advTm="3000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="" xmlns:a16="http://schemas.microsoft.com/office/drawing/2014/main" id="{DC451DF7-CB01-4B70-B1F3-60406E514E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="" xmlns:a16="http://schemas.microsoft.com/office/drawing/2014/main" id="{289919E6-9061-4938-9516-5EC81A8195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1B4D8A-9DC1-4BC6-A6AF-BE12B3032D6F}" type="datetimeFigureOut">
              <a:rPr lang="zh-CN" altLang="en-US" smtClean="0"/>
              <a:t>2020/10/13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="" xmlns:a16="http://schemas.microsoft.com/office/drawing/2014/main" id="{72F95AF9-6A07-4A1C-822E-5746CD868D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="" xmlns:a16="http://schemas.microsoft.com/office/drawing/2014/main" id="{1392892E-42C7-4FD4-9AF3-DCFF74695E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89BCA5-7D90-4A17-BC24-69B864E1DC4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578039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3000"/>
    </mc:Choice>
    <mc:Fallback xmlns="">
      <p:transition advTm="3000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="" xmlns:a16="http://schemas.microsoft.com/office/drawing/2014/main" id="{86B0EC04-8A3D-41AC-9B27-C39EC07A5D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1B4D8A-9DC1-4BC6-A6AF-BE12B3032D6F}" type="datetimeFigureOut">
              <a:rPr lang="zh-CN" altLang="en-US" smtClean="0"/>
              <a:t>2020/10/13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="" xmlns:a16="http://schemas.microsoft.com/office/drawing/2014/main" id="{91181362-9346-4B73-8FA5-B2E91514B7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="" xmlns:a16="http://schemas.microsoft.com/office/drawing/2014/main" id="{BF8D7832-9C33-4363-9BFC-C1AC951238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89BCA5-7D90-4A17-BC24-69B864E1DC4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956545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3000"/>
    </mc:Choice>
    <mc:Fallback xmlns="">
      <p:transition advTm="3000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="" xmlns:a16="http://schemas.microsoft.com/office/drawing/2014/main" id="{0FFE0D60-2BB0-4D6F-A5EB-F13FDFDC94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="" xmlns:a16="http://schemas.microsoft.com/office/drawing/2014/main" id="{84F636B8-9AFF-404F-9FB8-470AFC71A08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="" xmlns:a16="http://schemas.microsoft.com/office/drawing/2014/main" id="{6C17B8DB-BBFE-4C18-A65D-D83D85CBD25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="" xmlns:a16="http://schemas.microsoft.com/office/drawing/2014/main" id="{C342A1A6-D3CE-492F-B149-BFB0C1ECF5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1B4D8A-9DC1-4BC6-A6AF-BE12B3032D6F}" type="datetimeFigureOut">
              <a:rPr lang="zh-CN" altLang="en-US" smtClean="0"/>
              <a:t>2020/10/13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="" xmlns:a16="http://schemas.microsoft.com/office/drawing/2014/main" id="{933CDE0E-3DE4-48B8-9137-8D12EC6AAB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="" xmlns:a16="http://schemas.microsoft.com/office/drawing/2014/main" id="{EF49BB00-E752-4C4E-94F3-DBC87FA452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89BCA5-7D90-4A17-BC24-69B864E1DC4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666265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3000"/>
    </mc:Choice>
    <mc:Fallback xmlns="">
      <p:transition advTm="3000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="" xmlns:a16="http://schemas.microsoft.com/office/drawing/2014/main" id="{487E9383-6610-4D74-BCD9-B5E794A80D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="" xmlns:a16="http://schemas.microsoft.com/office/drawing/2014/main" id="{2CEDCC9E-6552-4DAD-B7FE-042AEE51609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="" xmlns:a16="http://schemas.microsoft.com/office/drawing/2014/main" id="{E85AE28B-7F2B-4C9E-85C0-B2B5AEA8102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="" xmlns:a16="http://schemas.microsoft.com/office/drawing/2014/main" id="{47EE24E8-80B9-4D7A-BE48-0A447ED36D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1B4D8A-9DC1-4BC6-A6AF-BE12B3032D6F}" type="datetimeFigureOut">
              <a:rPr lang="zh-CN" altLang="en-US" smtClean="0"/>
              <a:t>2020/10/13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="" xmlns:a16="http://schemas.microsoft.com/office/drawing/2014/main" id="{91908578-F924-4D61-9490-589143065C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="" xmlns:a16="http://schemas.microsoft.com/office/drawing/2014/main" id="{6BAA606E-07EC-4C6D-A8A1-9F65B7082B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89BCA5-7D90-4A17-BC24-69B864E1DC4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849156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3000"/>
    </mc:Choice>
    <mc:Fallback xmlns="">
      <p:transition advTm="300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="" xmlns:a16="http://schemas.microsoft.com/office/drawing/2014/main" id="{3EB5BF5A-F66F-4C68-B576-AE70B3C7EE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="" xmlns:a16="http://schemas.microsoft.com/office/drawing/2014/main" id="{87843F1D-DEE3-460A-899D-F42C3EC9206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="" xmlns:a16="http://schemas.microsoft.com/office/drawing/2014/main" id="{2F1A010F-C46D-4083-8BF5-B94DAD9EEC2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1B4D8A-9DC1-4BC6-A6AF-BE12B3032D6F}" type="datetimeFigureOut">
              <a:rPr lang="zh-CN" altLang="en-US" smtClean="0"/>
              <a:t>2020/10/13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="" xmlns:a16="http://schemas.microsoft.com/office/drawing/2014/main" id="{8E2313F8-5E25-45FD-997B-BBB825F1598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="" xmlns:a16="http://schemas.microsoft.com/office/drawing/2014/main" id="{9B467F12-5884-410F-B564-A6DCE5B1606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89BCA5-7D90-4A17-BC24-69B864E1DC4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620889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6" r:id="rId14"/>
  </p:sldLayoutIdLst>
  <mc:AlternateContent xmlns:mc="http://schemas.openxmlformats.org/markup-compatibility/2006" xmlns:p14="http://schemas.microsoft.com/office/powerpoint/2010/main">
    <mc:Choice Requires="p14">
      <p:transition p14:dur="0" advTm="3000"/>
    </mc:Choice>
    <mc:Fallback xmlns="">
      <p:transition advTm="3000"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9329232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CFB14-7DA6-44D4-A265-5EB7147727CA}" type="slidenum">
              <a:rPr lang="en-US" smtClean="0">
                <a:ea typeface="+mn-ea"/>
                <a:cs typeface="+mn-ea"/>
              </a:rPr>
              <a:t>10</a:t>
            </a:fld>
            <a:endParaRPr lang="en-US" dirty="0">
              <a:ea typeface="+mn-ea"/>
              <a:cs typeface="+mn-ea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507999" y="993422"/>
            <a:ext cx="5373511" cy="4899378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TextBox 9"/>
          <p:cNvSpPr txBox="1"/>
          <p:nvPr/>
        </p:nvSpPr>
        <p:spPr>
          <a:xfrm>
            <a:off x="1076550" y="2836021"/>
            <a:ext cx="1581202" cy="121417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2560" b="1" spc="160" dirty="0" smtClean="0">
                <a:solidFill>
                  <a:schemeClr val="bg1"/>
                </a:solidFill>
                <a:latin typeface="+mn-ea"/>
                <a:cs typeface="+mn-ea"/>
              </a:rPr>
              <a:t>视频压缩</a:t>
            </a:r>
            <a:endParaRPr lang="en-US" altLang="zh-CN" sz="2560" b="1" spc="160" dirty="0" smtClean="0">
              <a:solidFill>
                <a:schemeClr val="bg1"/>
              </a:solidFill>
              <a:latin typeface="+mn-ea"/>
              <a:cs typeface="+mn-ea"/>
            </a:endParaRPr>
          </a:p>
          <a:p>
            <a:pPr algn="ctr">
              <a:lnSpc>
                <a:spcPct val="150000"/>
              </a:lnSpc>
            </a:pPr>
            <a:r>
              <a:rPr lang="zh-CN" altLang="en-US" sz="2560" b="1" spc="160" dirty="0">
                <a:solidFill>
                  <a:schemeClr val="bg1"/>
                </a:solidFill>
                <a:latin typeface="+mn-ea"/>
                <a:cs typeface="+mn-ea"/>
              </a:rPr>
              <a:t>第一步</a:t>
            </a:r>
            <a:endParaRPr lang="en-US" altLang="zh-CN" sz="2560" b="1" spc="160" dirty="0">
              <a:solidFill>
                <a:schemeClr val="bg1"/>
              </a:solidFill>
              <a:latin typeface="+mn-ea"/>
              <a:cs typeface="+mn-ea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4131" y="577107"/>
            <a:ext cx="8387646" cy="5545387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999" y="221789"/>
            <a:ext cx="762106" cy="7716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84150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CFB14-7DA6-44D4-A265-5EB7147727CA}" type="slidenum">
              <a:rPr lang="en-US" smtClean="0">
                <a:ea typeface="+mn-ea"/>
                <a:cs typeface="+mn-ea"/>
              </a:rPr>
              <a:t>11</a:t>
            </a:fld>
            <a:endParaRPr lang="en-US" dirty="0">
              <a:ea typeface="+mn-ea"/>
              <a:cs typeface="+mn-ea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507999" y="993422"/>
            <a:ext cx="5373511" cy="4899378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TextBox 9"/>
          <p:cNvSpPr txBox="1"/>
          <p:nvPr/>
        </p:nvSpPr>
        <p:spPr>
          <a:xfrm>
            <a:off x="1076550" y="2836021"/>
            <a:ext cx="1581202" cy="12741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2560" b="1" spc="160" dirty="0" smtClean="0">
                <a:solidFill>
                  <a:schemeClr val="bg1"/>
                </a:solidFill>
                <a:latin typeface="+mn-ea"/>
                <a:cs typeface="+mn-ea"/>
              </a:rPr>
              <a:t>视频压缩</a:t>
            </a:r>
            <a:endParaRPr lang="en-US" altLang="zh-CN" sz="2560" b="1" spc="160" dirty="0" smtClean="0">
              <a:solidFill>
                <a:schemeClr val="bg1"/>
              </a:solidFill>
              <a:latin typeface="+mn-ea"/>
              <a:cs typeface="+mn-ea"/>
            </a:endParaRPr>
          </a:p>
          <a:p>
            <a:pPr algn="ctr">
              <a:lnSpc>
                <a:spcPct val="150000"/>
              </a:lnSpc>
            </a:pPr>
            <a:r>
              <a:rPr lang="zh-CN" altLang="en-US" sz="2560" b="1" spc="160" dirty="0" smtClean="0">
                <a:solidFill>
                  <a:schemeClr val="bg1"/>
                </a:solidFill>
                <a:latin typeface="+mn-ea"/>
                <a:cs typeface="+mn-ea"/>
              </a:rPr>
              <a:t>第二步</a:t>
            </a:r>
            <a:endParaRPr lang="en-US" altLang="zh-CN" sz="2560" b="1" spc="160" dirty="0">
              <a:solidFill>
                <a:schemeClr val="bg1"/>
              </a:solidFill>
              <a:latin typeface="+mn-ea"/>
              <a:cs typeface="+mn-ea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4131" y="577107"/>
            <a:ext cx="8387645" cy="5545387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999" y="221789"/>
            <a:ext cx="762106" cy="7716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203146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CFB14-7DA6-44D4-A265-5EB7147727CA}" type="slidenum">
              <a:rPr lang="en-US" smtClean="0">
                <a:ea typeface="+mn-ea"/>
                <a:cs typeface="+mn-ea"/>
              </a:rPr>
              <a:t>12</a:t>
            </a:fld>
            <a:endParaRPr lang="en-US" dirty="0">
              <a:ea typeface="+mn-ea"/>
              <a:cs typeface="+mn-ea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507999" y="993422"/>
            <a:ext cx="5373511" cy="4899378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TextBox 9"/>
          <p:cNvSpPr txBox="1"/>
          <p:nvPr/>
        </p:nvSpPr>
        <p:spPr>
          <a:xfrm>
            <a:off x="1076550" y="2836021"/>
            <a:ext cx="1581202" cy="12741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2560" b="1" spc="160" dirty="0" smtClean="0">
                <a:solidFill>
                  <a:schemeClr val="bg1"/>
                </a:solidFill>
                <a:latin typeface="+mn-ea"/>
                <a:cs typeface="+mn-ea"/>
              </a:rPr>
              <a:t>视频压缩</a:t>
            </a:r>
            <a:endParaRPr lang="en-US" altLang="zh-CN" sz="2560" b="1" spc="160" dirty="0" smtClean="0">
              <a:solidFill>
                <a:schemeClr val="bg1"/>
              </a:solidFill>
              <a:latin typeface="+mn-ea"/>
              <a:cs typeface="+mn-ea"/>
            </a:endParaRPr>
          </a:p>
          <a:p>
            <a:pPr algn="ctr">
              <a:lnSpc>
                <a:spcPct val="150000"/>
              </a:lnSpc>
            </a:pPr>
            <a:r>
              <a:rPr lang="zh-CN" altLang="en-US" sz="2560" b="1" spc="160" dirty="0" smtClean="0">
                <a:solidFill>
                  <a:schemeClr val="bg1"/>
                </a:solidFill>
                <a:latin typeface="+mn-ea"/>
                <a:cs typeface="+mn-ea"/>
              </a:rPr>
              <a:t>第三步</a:t>
            </a:r>
            <a:endParaRPr lang="en-US" altLang="zh-CN" sz="2560" b="1" spc="160" dirty="0">
              <a:solidFill>
                <a:schemeClr val="bg1"/>
              </a:solidFill>
              <a:latin typeface="+mn-ea"/>
              <a:cs typeface="+mn-ea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4131" y="577107"/>
            <a:ext cx="8387645" cy="5545387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999" y="221789"/>
            <a:ext cx="762106" cy="7716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23576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CFB14-7DA6-44D4-A265-5EB7147727CA}" type="slidenum">
              <a:rPr lang="en-US" smtClean="0">
                <a:ea typeface="+mn-ea"/>
                <a:cs typeface="+mn-ea"/>
              </a:rPr>
              <a:t>13</a:t>
            </a:fld>
            <a:endParaRPr lang="en-US" dirty="0">
              <a:ea typeface="+mn-ea"/>
              <a:cs typeface="+mn-ea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507999" y="993422"/>
            <a:ext cx="5373511" cy="4899378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TextBox 9"/>
          <p:cNvSpPr txBox="1"/>
          <p:nvPr/>
        </p:nvSpPr>
        <p:spPr>
          <a:xfrm>
            <a:off x="1076550" y="2836021"/>
            <a:ext cx="1581202" cy="12741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2560" b="1" spc="160" dirty="0" smtClean="0">
                <a:solidFill>
                  <a:schemeClr val="bg1"/>
                </a:solidFill>
                <a:latin typeface="+mn-ea"/>
                <a:cs typeface="+mn-ea"/>
              </a:rPr>
              <a:t>视频压缩</a:t>
            </a:r>
            <a:endParaRPr lang="en-US" altLang="zh-CN" sz="2560" b="1" spc="160" dirty="0" smtClean="0">
              <a:solidFill>
                <a:schemeClr val="bg1"/>
              </a:solidFill>
              <a:latin typeface="+mn-ea"/>
              <a:cs typeface="+mn-ea"/>
            </a:endParaRPr>
          </a:p>
          <a:p>
            <a:pPr algn="ctr">
              <a:lnSpc>
                <a:spcPct val="150000"/>
              </a:lnSpc>
            </a:pPr>
            <a:r>
              <a:rPr lang="zh-CN" altLang="en-US" sz="2560" b="1" spc="160" dirty="0">
                <a:solidFill>
                  <a:schemeClr val="bg1"/>
                </a:solidFill>
                <a:latin typeface="+mn-ea"/>
                <a:cs typeface="+mn-ea"/>
              </a:rPr>
              <a:t>最后一步</a:t>
            </a:r>
            <a:endParaRPr lang="en-US" altLang="zh-CN" sz="2560" b="1" spc="160" dirty="0">
              <a:solidFill>
                <a:schemeClr val="bg1"/>
              </a:solidFill>
              <a:latin typeface="+mn-ea"/>
              <a:cs typeface="+mn-ea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4131" y="577107"/>
            <a:ext cx="8387645" cy="5545387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999" y="221789"/>
            <a:ext cx="762106" cy="7716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23576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占位符 10"/>
          <p:cNvPicPr>
            <a:picLocks noGrp="1" noChangeAspect="1"/>
          </p:cNvPicPr>
          <p:nvPr>
            <p:ph type="pic" sz="quarter" idx="13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530578"/>
            <a:ext cx="12192000" cy="5886816"/>
          </a:xfrm>
        </p:spPr>
      </p:pic>
      <p:sp>
        <p:nvSpPr>
          <p:cNvPr id="6" name="Rectangle 5"/>
          <p:cNvSpPr/>
          <p:nvPr/>
        </p:nvSpPr>
        <p:spPr>
          <a:xfrm>
            <a:off x="0" y="519289"/>
            <a:ext cx="12192000" cy="5898105"/>
          </a:xfrm>
          <a:prstGeom prst="rect">
            <a:avLst/>
          </a:prstGeom>
          <a:solidFill>
            <a:schemeClr val="tx2">
              <a:lumMod val="50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60">
              <a:cs typeface="+mn-ea"/>
            </a:endParaRP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4584" y="2573867"/>
            <a:ext cx="1516822" cy="1738488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3023362" y="1270621"/>
            <a:ext cx="8559038" cy="46151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sz="4000" dirty="0" smtClean="0">
                <a:solidFill>
                  <a:schemeClr val="bg1"/>
                </a:solidFill>
              </a:rPr>
              <a:t>C</a:t>
            </a:r>
            <a:r>
              <a:rPr lang="zh-CN" altLang="en-US" sz="4000" dirty="0" smtClean="0">
                <a:solidFill>
                  <a:schemeClr val="bg1"/>
                </a:solidFill>
              </a:rPr>
              <a:t>：剪切工具</a:t>
            </a:r>
            <a:endParaRPr lang="en-US" altLang="zh-CN" sz="4000" dirty="0" smtClean="0">
              <a:solidFill>
                <a:schemeClr val="bg1"/>
              </a:solidFill>
            </a:endParaRPr>
          </a:p>
          <a:p>
            <a:pPr algn="ctr">
              <a:lnSpc>
                <a:spcPct val="150000"/>
              </a:lnSpc>
            </a:pPr>
            <a:r>
              <a:rPr lang="en-US" altLang="zh-CN" sz="4000" dirty="0" smtClean="0">
                <a:solidFill>
                  <a:schemeClr val="bg1"/>
                </a:solidFill>
              </a:rPr>
              <a:t>V</a:t>
            </a:r>
            <a:r>
              <a:rPr lang="zh-CN" altLang="en-US" sz="4000" dirty="0" smtClean="0">
                <a:solidFill>
                  <a:schemeClr val="bg1"/>
                </a:solidFill>
              </a:rPr>
              <a:t>：拖动工具</a:t>
            </a:r>
            <a:endParaRPr lang="en-US" altLang="zh-CN" sz="4000" dirty="0" smtClean="0">
              <a:solidFill>
                <a:schemeClr val="bg1"/>
              </a:solidFill>
            </a:endParaRPr>
          </a:p>
          <a:p>
            <a:pPr algn="ctr">
              <a:lnSpc>
                <a:spcPct val="150000"/>
              </a:lnSpc>
            </a:pPr>
            <a:r>
              <a:rPr lang="zh-CN" altLang="en-US" sz="4000" dirty="0" smtClean="0">
                <a:solidFill>
                  <a:schemeClr val="bg1"/>
                </a:solidFill>
              </a:rPr>
              <a:t>空格：播放视频</a:t>
            </a:r>
            <a:endParaRPr lang="en-US" altLang="zh-CN" sz="4000" dirty="0" smtClean="0">
              <a:solidFill>
                <a:schemeClr val="bg1"/>
              </a:solidFill>
            </a:endParaRPr>
          </a:p>
          <a:p>
            <a:pPr algn="ctr">
              <a:lnSpc>
                <a:spcPct val="150000"/>
              </a:lnSpc>
            </a:pPr>
            <a:r>
              <a:rPr lang="zh-CN" altLang="en-US" sz="4000" dirty="0" smtClean="0">
                <a:solidFill>
                  <a:schemeClr val="bg1"/>
                </a:solidFill>
              </a:rPr>
              <a:t>拖动时间轴：鼠标滚轴</a:t>
            </a:r>
            <a:endParaRPr lang="en-US" altLang="zh-CN" sz="4000" dirty="0" smtClean="0">
              <a:solidFill>
                <a:schemeClr val="bg1"/>
              </a:solidFill>
            </a:endParaRPr>
          </a:p>
          <a:p>
            <a:pPr algn="ctr">
              <a:lnSpc>
                <a:spcPct val="150000"/>
              </a:lnSpc>
            </a:pPr>
            <a:r>
              <a:rPr lang="zh-CN" altLang="en-US" sz="4000" dirty="0" smtClean="0">
                <a:solidFill>
                  <a:schemeClr val="bg1"/>
                </a:solidFill>
              </a:rPr>
              <a:t>放大缩小时间轴：</a:t>
            </a:r>
            <a:r>
              <a:rPr lang="en-US" altLang="zh-CN" sz="4000" dirty="0" smtClean="0">
                <a:solidFill>
                  <a:schemeClr val="bg1"/>
                </a:solidFill>
              </a:rPr>
              <a:t>ALT+</a:t>
            </a:r>
            <a:r>
              <a:rPr lang="zh-CN" altLang="en-US" sz="4000" dirty="0" smtClean="0">
                <a:solidFill>
                  <a:schemeClr val="bg1"/>
                </a:solidFill>
              </a:rPr>
              <a:t>鼠标滚轴</a:t>
            </a:r>
            <a:endParaRPr lang="zh-CN" altLang="en-US" sz="4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722316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占位符 10"/>
          <p:cNvPicPr>
            <a:picLocks noGrp="1" noChangeAspect="1"/>
          </p:cNvPicPr>
          <p:nvPr>
            <p:ph type="pic" sz="quarter" idx="13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963168"/>
            <a:ext cx="12192000" cy="4408714"/>
          </a:xfrm>
        </p:spPr>
      </p:pic>
      <p:sp>
        <p:nvSpPr>
          <p:cNvPr id="6" name="Rectangle 5"/>
          <p:cNvSpPr/>
          <p:nvPr/>
        </p:nvSpPr>
        <p:spPr>
          <a:xfrm>
            <a:off x="0" y="978408"/>
            <a:ext cx="12192000" cy="4389120"/>
          </a:xfrm>
          <a:prstGeom prst="rect">
            <a:avLst/>
          </a:prstGeom>
          <a:solidFill>
            <a:schemeClr val="tx2">
              <a:lumMod val="50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60">
              <a:cs typeface="+mn-ea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5994" y="1790443"/>
            <a:ext cx="1632262" cy="1652667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36776" y="1704623"/>
            <a:ext cx="1516822" cy="1738488"/>
          </a:xfrm>
          <a:prstGeom prst="rect">
            <a:avLst/>
          </a:prstGeom>
        </p:spPr>
      </p:pic>
      <p:sp>
        <p:nvSpPr>
          <p:cNvPr id="24" name="流程图: 过程 23"/>
          <p:cNvSpPr/>
          <p:nvPr/>
        </p:nvSpPr>
        <p:spPr>
          <a:xfrm>
            <a:off x="1423549" y="3669680"/>
            <a:ext cx="1377245" cy="631388"/>
          </a:xfrm>
          <a:prstGeom prst="flowChartProcess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 smtClean="0"/>
              <a:t>格式转换</a:t>
            </a:r>
            <a:endParaRPr lang="zh-CN" altLang="en-US" dirty="0"/>
          </a:p>
        </p:txBody>
      </p:sp>
      <p:sp>
        <p:nvSpPr>
          <p:cNvPr id="45" name="流程图: 过程 44"/>
          <p:cNvSpPr/>
          <p:nvPr/>
        </p:nvSpPr>
        <p:spPr>
          <a:xfrm>
            <a:off x="3911023" y="3625316"/>
            <a:ext cx="1377245" cy="631388"/>
          </a:xfrm>
          <a:prstGeom prst="flowChartProcess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 smtClean="0"/>
              <a:t>视频压缩</a:t>
            </a:r>
            <a:endParaRPr lang="zh-CN" altLang="en-US" dirty="0"/>
          </a:p>
        </p:txBody>
      </p:sp>
      <p:sp>
        <p:nvSpPr>
          <p:cNvPr id="46" name="流程图: 过程 45"/>
          <p:cNvSpPr/>
          <p:nvPr/>
        </p:nvSpPr>
        <p:spPr>
          <a:xfrm>
            <a:off x="7085000" y="3625316"/>
            <a:ext cx="1377245" cy="631388"/>
          </a:xfrm>
          <a:prstGeom prst="flowChartProcess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 smtClean="0"/>
              <a:t>视频剪辑</a:t>
            </a:r>
            <a:endParaRPr lang="zh-CN" altLang="en-US" dirty="0"/>
          </a:p>
        </p:txBody>
      </p:sp>
      <p:sp>
        <p:nvSpPr>
          <p:cNvPr id="47" name="流程图: 过程 46"/>
          <p:cNvSpPr/>
          <p:nvPr/>
        </p:nvSpPr>
        <p:spPr>
          <a:xfrm>
            <a:off x="9601606" y="3597885"/>
            <a:ext cx="1377245" cy="631388"/>
          </a:xfrm>
          <a:prstGeom prst="flowChartProcess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 smtClean="0"/>
              <a:t>添加音乐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3965440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45" grpId="0" animBg="1"/>
      <p:bldP spid="46" grpId="0" animBg="1"/>
      <p:bldP spid="4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占位符 7"/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31520" y="1997731"/>
            <a:ext cx="10728960" cy="4408714"/>
          </a:xfrm>
        </p:spPr>
      </p:pic>
      <p:sp>
        <p:nvSpPr>
          <p:cNvPr id="5" name="TextBox 4"/>
          <p:cNvSpPr txBox="1"/>
          <p:nvPr/>
        </p:nvSpPr>
        <p:spPr>
          <a:xfrm>
            <a:off x="4965604" y="740959"/>
            <a:ext cx="2179764" cy="5355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880" b="1" spc="160" dirty="0" smtClean="0">
                <a:solidFill>
                  <a:schemeClr val="bg2">
                    <a:lumMod val="25000"/>
                  </a:schemeClr>
                </a:solidFill>
                <a:latin typeface="方正琥珀简体" pitchFamily="65" charset="-122"/>
                <a:ea typeface="方正琥珀简体" pitchFamily="65" charset="-122"/>
                <a:cs typeface="+mn-ea"/>
              </a:rPr>
              <a:t>认 识 视 频</a:t>
            </a:r>
            <a:endParaRPr lang="en-US" altLang="zh-CN" sz="2880" b="1" spc="160" dirty="0">
              <a:solidFill>
                <a:schemeClr val="bg2">
                  <a:lumMod val="25000"/>
                </a:schemeClr>
              </a:solidFill>
              <a:latin typeface="方正琥珀简体" pitchFamily="65" charset="-122"/>
              <a:ea typeface="方正琥珀简体" pitchFamily="65" charset="-122"/>
              <a:cs typeface="+mn-ea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722489" y="1975556"/>
            <a:ext cx="10747022" cy="4447822"/>
          </a:xfrm>
          <a:prstGeom prst="rect">
            <a:avLst/>
          </a:prstGeom>
          <a:solidFill>
            <a:schemeClr val="bg2">
              <a:lumMod val="10000"/>
              <a:alpha val="39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TextBox 2"/>
          <p:cNvSpPr txBox="1"/>
          <p:nvPr/>
        </p:nvSpPr>
        <p:spPr>
          <a:xfrm>
            <a:off x="2522064" y="3194756"/>
            <a:ext cx="706684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 dirty="0" smtClean="0">
                <a:solidFill>
                  <a:schemeClr val="bg1"/>
                </a:solidFill>
                <a:latin typeface="方正美黑简体" pitchFamily="65" charset="-122"/>
                <a:ea typeface="方正美黑简体" pitchFamily="65" charset="-122"/>
              </a:rPr>
              <a:t>视频是</a:t>
            </a:r>
            <a:r>
              <a:rPr lang="zh-CN" altLang="en-US" sz="3600" b="1" u="sng" dirty="0" smtClean="0">
                <a:solidFill>
                  <a:schemeClr val="bg1"/>
                </a:solidFill>
                <a:latin typeface="方正美黑简体" pitchFamily="65" charset="-122"/>
                <a:ea typeface="方正美黑简体" pitchFamily="65" charset="-122"/>
              </a:rPr>
              <a:t>随时间变化</a:t>
            </a:r>
            <a:r>
              <a:rPr lang="zh-CN" altLang="en-US" sz="3600" dirty="0" smtClean="0">
                <a:solidFill>
                  <a:schemeClr val="bg1"/>
                </a:solidFill>
                <a:latin typeface="方正美黑简体" pitchFamily="65" charset="-122"/>
                <a:ea typeface="方正美黑简体" pitchFamily="65" charset="-122"/>
              </a:rPr>
              <a:t>的一组</a:t>
            </a:r>
            <a:r>
              <a:rPr lang="zh-CN" altLang="en-US" sz="3600" b="1" u="sng" dirty="0" smtClean="0">
                <a:solidFill>
                  <a:schemeClr val="bg1"/>
                </a:solidFill>
                <a:latin typeface="方正美黑简体" pitchFamily="65" charset="-122"/>
                <a:ea typeface="方正美黑简体" pitchFamily="65" charset="-122"/>
              </a:rPr>
              <a:t>动态图像</a:t>
            </a:r>
            <a:endParaRPr lang="zh-CN" altLang="en-US" sz="3600" b="1" u="sng" dirty="0">
              <a:solidFill>
                <a:schemeClr val="bg1"/>
              </a:solidFill>
              <a:latin typeface="方正美黑简体" pitchFamily="65" charset="-122"/>
              <a:ea typeface="方正美黑简体" pitchFamily="65" charset="-122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508454" y="4199467"/>
            <a:ext cx="71750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b="1" dirty="0" smtClean="0">
                <a:solidFill>
                  <a:schemeClr val="bg1"/>
                </a:solidFill>
                <a:latin typeface="方正粗宋简体" pitchFamily="65" charset="-122"/>
                <a:ea typeface="方正粗宋简体" pitchFamily="65" charset="-122"/>
              </a:rPr>
              <a:t>1</a:t>
            </a:r>
            <a:r>
              <a:rPr lang="zh-CN" altLang="en-US" b="1" dirty="0" smtClean="0">
                <a:solidFill>
                  <a:schemeClr val="bg1"/>
                </a:solidFill>
                <a:latin typeface="方正粗宋简体" pitchFamily="65" charset="-122"/>
                <a:ea typeface="方正粗宋简体" pitchFamily="65" charset="-122"/>
              </a:rPr>
              <a:t>小时</a:t>
            </a:r>
            <a:r>
              <a:rPr lang="en-US" altLang="zh-CN" b="1" dirty="0" smtClean="0">
                <a:solidFill>
                  <a:schemeClr val="bg1"/>
                </a:solidFill>
                <a:latin typeface="方正粗宋简体" pitchFamily="65" charset="-122"/>
                <a:ea typeface="方正粗宋简体" pitchFamily="65" charset="-122"/>
              </a:rPr>
              <a:t>=60</a:t>
            </a:r>
            <a:r>
              <a:rPr lang="zh-CN" altLang="en-US" b="1" dirty="0" smtClean="0">
                <a:solidFill>
                  <a:schemeClr val="bg1"/>
                </a:solidFill>
                <a:latin typeface="方正粗宋简体" pitchFamily="65" charset="-122"/>
                <a:ea typeface="方正粗宋简体" pitchFamily="65" charset="-122"/>
              </a:rPr>
              <a:t>分钟   </a:t>
            </a:r>
            <a:r>
              <a:rPr lang="en-US" altLang="zh-CN" b="1" dirty="0" smtClean="0">
                <a:solidFill>
                  <a:schemeClr val="bg1"/>
                </a:solidFill>
                <a:latin typeface="方正粗宋简体" pitchFamily="65" charset="-122"/>
                <a:ea typeface="方正粗宋简体" pitchFamily="65" charset="-122"/>
              </a:rPr>
              <a:t>1</a:t>
            </a:r>
            <a:r>
              <a:rPr lang="zh-CN" altLang="en-US" b="1" dirty="0" smtClean="0">
                <a:solidFill>
                  <a:schemeClr val="bg1"/>
                </a:solidFill>
                <a:latin typeface="方正粗宋简体" pitchFamily="65" charset="-122"/>
                <a:ea typeface="方正粗宋简体" pitchFamily="65" charset="-122"/>
              </a:rPr>
              <a:t>分钟</a:t>
            </a:r>
            <a:r>
              <a:rPr lang="en-US" altLang="zh-CN" b="1" dirty="0" smtClean="0">
                <a:solidFill>
                  <a:schemeClr val="bg1"/>
                </a:solidFill>
                <a:latin typeface="方正粗宋简体" pitchFamily="65" charset="-122"/>
                <a:ea typeface="方正粗宋简体" pitchFamily="65" charset="-122"/>
              </a:rPr>
              <a:t>=60</a:t>
            </a:r>
            <a:r>
              <a:rPr lang="zh-CN" altLang="en-US" b="1" dirty="0" smtClean="0">
                <a:solidFill>
                  <a:schemeClr val="bg1"/>
                </a:solidFill>
                <a:latin typeface="方正粗宋简体" pitchFamily="65" charset="-122"/>
                <a:ea typeface="方正粗宋简体" pitchFamily="65" charset="-122"/>
              </a:rPr>
              <a:t>秒   </a:t>
            </a:r>
            <a:r>
              <a:rPr lang="en-US" altLang="zh-CN" b="1" dirty="0" smtClean="0">
                <a:solidFill>
                  <a:schemeClr val="bg1"/>
                </a:solidFill>
                <a:latin typeface="方正粗宋简体" pitchFamily="65" charset="-122"/>
                <a:ea typeface="方正粗宋简体" pitchFamily="65" charset="-122"/>
              </a:rPr>
              <a:t>1</a:t>
            </a:r>
            <a:r>
              <a:rPr lang="zh-CN" altLang="en-US" b="1" dirty="0" smtClean="0">
                <a:solidFill>
                  <a:schemeClr val="bg1"/>
                </a:solidFill>
                <a:latin typeface="方正粗宋简体" pitchFamily="65" charset="-122"/>
                <a:ea typeface="方正粗宋简体" pitchFamily="65" charset="-122"/>
              </a:rPr>
              <a:t>秒</a:t>
            </a:r>
            <a:r>
              <a:rPr lang="en-US" altLang="zh-CN" b="1" dirty="0" smtClean="0">
                <a:solidFill>
                  <a:schemeClr val="bg1"/>
                </a:solidFill>
                <a:latin typeface="方正粗宋简体" pitchFamily="65" charset="-122"/>
                <a:ea typeface="方正粗宋简体" pitchFamily="65" charset="-122"/>
              </a:rPr>
              <a:t>=25/30</a:t>
            </a:r>
            <a:r>
              <a:rPr lang="zh-CN" altLang="en-US" b="1" dirty="0" smtClean="0">
                <a:solidFill>
                  <a:schemeClr val="bg1"/>
                </a:solidFill>
                <a:latin typeface="方正粗宋简体" pitchFamily="65" charset="-122"/>
                <a:ea typeface="方正粗宋简体" pitchFamily="65" charset="-122"/>
              </a:rPr>
              <a:t>贞</a:t>
            </a:r>
            <a:endParaRPr lang="zh-CN" altLang="en-US" b="1" dirty="0">
              <a:solidFill>
                <a:schemeClr val="bg1"/>
              </a:solidFill>
              <a:latin typeface="方正粗宋简体" pitchFamily="65" charset="-122"/>
              <a:ea typeface="方正粗宋简体" pitchFamily="65" charset="-122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314151" y="5192888"/>
            <a:ext cx="948266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 dirty="0" smtClean="0">
                <a:solidFill>
                  <a:schemeClr val="bg1"/>
                </a:solidFill>
                <a:latin typeface="方正美黑简体" pitchFamily="65" charset="-122"/>
                <a:ea typeface="方正美黑简体" pitchFamily="65" charset="-122"/>
              </a:rPr>
              <a:t>帧：一帧就是一幅静态画面，快速的显示帧，就能形成运动的图像。帧数越多，所显示的动作就更流畅。</a:t>
            </a:r>
            <a:endParaRPr lang="zh-CN" altLang="en-US" sz="1600" dirty="0">
              <a:solidFill>
                <a:schemeClr val="bg1"/>
              </a:solidFill>
              <a:latin typeface="方正美黑简体" pitchFamily="65" charset="-122"/>
              <a:ea typeface="方正美黑简体" pitchFamily="65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3265277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9" grpId="0"/>
      <p:bldP spid="1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占位符 7"/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31520" y="1997731"/>
            <a:ext cx="10728960" cy="4408714"/>
          </a:xfrm>
        </p:spPr>
      </p:pic>
      <p:sp>
        <p:nvSpPr>
          <p:cNvPr id="5" name="TextBox 4"/>
          <p:cNvSpPr txBox="1"/>
          <p:nvPr/>
        </p:nvSpPr>
        <p:spPr>
          <a:xfrm>
            <a:off x="4965604" y="740959"/>
            <a:ext cx="2179764" cy="5355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880" b="1" spc="160" dirty="0" smtClean="0">
                <a:solidFill>
                  <a:schemeClr val="bg2">
                    <a:lumMod val="25000"/>
                  </a:schemeClr>
                </a:solidFill>
                <a:latin typeface="方正琥珀简体" pitchFamily="65" charset="-122"/>
                <a:ea typeface="方正琥珀简体" pitchFamily="65" charset="-122"/>
                <a:cs typeface="+mn-ea"/>
              </a:rPr>
              <a:t>视 频 格 式</a:t>
            </a:r>
            <a:endParaRPr lang="en-US" altLang="zh-CN" sz="2880" b="1" spc="160" dirty="0">
              <a:solidFill>
                <a:schemeClr val="bg2">
                  <a:lumMod val="25000"/>
                </a:schemeClr>
              </a:solidFill>
              <a:latin typeface="方正琥珀简体" pitchFamily="65" charset="-122"/>
              <a:ea typeface="方正琥珀简体" pitchFamily="65" charset="-122"/>
              <a:cs typeface="+mn-ea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722489" y="1975556"/>
            <a:ext cx="10747022" cy="4447822"/>
          </a:xfrm>
          <a:prstGeom prst="rect">
            <a:avLst/>
          </a:prstGeom>
          <a:solidFill>
            <a:schemeClr val="bg2">
              <a:lumMod val="10000"/>
              <a:alpha val="39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TextBox 2"/>
          <p:cNvSpPr txBox="1"/>
          <p:nvPr/>
        </p:nvSpPr>
        <p:spPr>
          <a:xfrm>
            <a:off x="3184784" y="3093156"/>
            <a:ext cx="574140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dirty="0" smtClean="0">
                <a:solidFill>
                  <a:schemeClr val="bg1"/>
                </a:solidFill>
                <a:latin typeface="方正美黑简体" pitchFamily="65" charset="-122"/>
                <a:ea typeface="方正美黑简体" pitchFamily="65" charset="-122"/>
              </a:rPr>
              <a:t>AVI   MOV  WMV  VOB  MP4...</a:t>
            </a:r>
            <a:endParaRPr lang="zh-CN" altLang="en-US" sz="3600" b="1" u="sng" dirty="0">
              <a:solidFill>
                <a:schemeClr val="bg1"/>
              </a:solidFill>
              <a:latin typeface="方正美黑简体" pitchFamily="65" charset="-122"/>
              <a:ea typeface="方正美黑简体" pitchFamily="65" charset="-122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576890" y="4199467"/>
            <a:ext cx="295719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8800" dirty="0" smtClean="0">
                <a:solidFill>
                  <a:schemeClr val="bg1"/>
                </a:solidFill>
                <a:latin typeface="方正美黑简体" pitchFamily="65" charset="-122"/>
                <a:ea typeface="方正美黑简体" pitchFamily="65" charset="-122"/>
              </a:rPr>
              <a:t>MP4</a:t>
            </a:r>
            <a:endParaRPr lang="zh-CN" altLang="en-US" sz="8800" dirty="0">
              <a:solidFill>
                <a:schemeClr val="bg1"/>
              </a:solidFill>
              <a:latin typeface="方正美黑简体" pitchFamily="65" charset="-122"/>
              <a:ea typeface="方正美黑简体" pitchFamily="65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41625030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占位符 7"/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31520" y="1997731"/>
            <a:ext cx="10728960" cy="4408714"/>
          </a:xfrm>
        </p:spPr>
      </p:pic>
      <p:sp>
        <p:nvSpPr>
          <p:cNvPr id="5" name="TextBox 4"/>
          <p:cNvSpPr txBox="1"/>
          <p:nvPr/>
        </p:nvSpPr>
        <p:spPr>
          <a:xfrm>
            <a:off x="4698222" y="736851"/>
            <a:ext cx="2714526" cy="5355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880" b="1" spc="160" dirty="0" smtClean="0">
                <a:solidFill>
                  <a:schemeClr val="bg2">
                    <a:lumMod val="25000"/>
                  </a:schemeClr>
                </a:solidFill>
                <a:latin typeface="方正琥珀简体" pitchFamily="65" charset="-122"/>
                <a:ea typeface="方正琥珀简体" pitchFamily="65" charset="-122"/>
                <a:cs typeface="+mn-ea"/>
              </a:rPr>
              <a:t>视 频 分 辨 率</a:t>
            </a:r>
            <a:endParaRPr lang="en-US" altLang="zh-CN" sz="2880" b="1" spc="160" dirty="0">
              <a:solidFill>
                <a:schemeClr val="bg2">
                  <a:lumMod val="25000"/>
                </a:schemeClr>
              </a:solidFill>
              <a:latin typeface="方正琥珀简体" pitchFamily="65" charset="-122"/>
              <a:ea typeface="方正琥珀简体" pitchFamily="65" charset="-122"/>
              <a:cs typeface="+mn-ea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722489" y="1975556"/>
            <a:ext cx="10747022" cy="4447822"/>
          </a:xfrm>
          <a:prstGeom prst="rect">
            <a:avLst/>
          </a:prstGeom>
          <a:solidFill>
            <a:schemeClr val="bg2">
              <a:lumMod val="10000"/>
              <a:alpha val="39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TextBox 2"/>
          <p:cNvSpPr txBox="1"/>
          <p:nvPr/>
        </p:nvSpPr>
        <p:spPr>
          <a:xfrm>
            <a:off x="1129547" y="5712964"/>
            <a:ext cx="1004579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dirty="0" smtClean="0">
                <a:solidFill>
                  <a:schemeClr val="bg1"/>
                </a:solidFill>
                <a:latin typeface="方正美黑简体" pitchFamily="65" charset="-122"/>
                <a:ea typeface="方正美黑简体" pitchFamily="65" charset="-122"/>
              </a:rPr>
              <a:t>决定了画面的精细程度</a:t>
            </a:r>
            <a:r>
              <a:rPr lang="zh-CN" altLang="en-US" sz="2000" dirty="0">
                <a:solidFill>
                  <a:schemeClr val="bg1"/>
                </a:solidFill>
                <a:latin typeface="方正美黑简体" pitchFamily="65" charset="-122"/>
                <a:ea typeface="方正美黑简体" pitchFamily="65" charset="-122"/>
              </a:rPr>
              <a:t>；</a:t>
            </a:r>
            <a:r>
              <a:rPr lang="zh-CN" altLang="en-US" sz="2000" dirty="0" smtClean="0">
                <a:solidFill>
                  <a:schemeClr val="bg1"/>
                </a:solidFill>
                <a:latin typeface="方正美黑简体" pitchFamily="65" charset="-122"/>
                <a:ea typeface="方正美黑简体" pitchFamily="65" charset="-122"/>
              </a:rPr>
              <a:t>分辨率越高，画面越清晰；同时，也会增加文件的存储空间。</a:t>
            </a:r>
            <a:endParaRPr lang="zh-CN" altLang="en-US" sz="2000" dirty="0">
              <a:solidFill>
                <a:schemeClr val="bg1"/>
              </a:solidFill>
              <a:latin typeface="方正美黑简体" pitchFamily="65" charset="-122"/>
              <a:ea typeface="方正美黑简体" pitchFamily="65" charset="-122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020712" y="4921956"/>
            <a:ext cx="21787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dirty="0" smtClean="0">
                <a:solidFill>
                  <a:schemeClr val="bg1"/>
                </a:solidFill>
              </a:rPr>
              <a:t>720x576</a:t>
            </a:r>
          </a:p>
          <a:p>
            <a:pPr algn="ctr"/>
            <a:r>
              <a:rPr lang="zh-CN" altLang="en-US" dirty="0" smtClean="0">
                <a:solidFill>
                  <a:schemeClr val="bg1"/>
                </a:solidFill>
              </a:rPr>
              <a:t>标清（标准清晰度）</a:t>
            </a:r>
            <a:endParaRPr lang="zh-CN" altLang="en-US" dirty="0">
              <a:solidFill>
                <a:schemeClr val="bg1"/>
              </a:solidFill>
            </a:endParaRPr>
          </a:p>
        </p:txBody>
      </p:sp>
      <p:pic>
        <p:nvPicPr>
          <p:cNvPr id="2050" name="Picture 2" descr="C:\Users\2nkUser\Desktop\1520919933845453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4630" y="2182635"/>
            <a:ext cx="5461710" cy="2558639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4966107" y="4948100"/>
            <a:ext cx="21787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dirty="0" smtClean="0">
                <a:solidFill>
                  <a:schemeClr val="bg1"/>
                </a:solidFill>
              </a:rPr>
              <a:t>1280x720</a:t>
            </a:r>
          </a:p>
          <a:p>
            <a:pPr algn="ctr"/>
            <a:r>
              <a:rPr lang="zh-CN" altLang="en-US" dirty="0">
                <a:solidFill>
                  <a:schemeClr val="bg1"/>
                </a:solidFill>
              </a:rPr>
              <a:t>高清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8032045" y="4921956"/>
            <a:ext cx="21787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dirty="0" smtClean="0">
                <a:solidFill>
                  <a:schemeClr val="bg1"/>
                </a:solidFill>
              </a:rPr>
              <a:t>1920x1080</a:t>
            </a:r>
          </a:p>
          <a:p>
            <a:pPr algn="ctr"/>
            <a:r>
              <a:rPr lang="zh-CN" altLang="en-US" dirty="0" smtClean="0">
                <a:solidFill>
                  <a:schemeClr val="bg1"/>
                </a:solidFill>
              </a:rPr>
              <a:t>超清</a:t>
            </a:r>
            <a:endParaRPr lang="zh-CN" alt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85171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  <p:bldP spid="9" grpId="0"/>
      <p:bldP spid="1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CFB14-7DA6-44D4-A265-5EB7147727CA}" type="slidenum">
              <a:rPr lang="en-US" smtClean="0">
                <a:ea typeface="+mn-ea"/>
                <a:cs typeface="+mn-ea"/>
              </a:rPr>
              <a:t>6</a:t>
            </a:fld>
            <a:endParaRPr lang="en-US" dirty="0">
              <a:ea typeface="+mn-ea"/>
              <a:cs typeface="+mn-ea"/>
            </a:endParaRPr>
          </a:p>
        </p:txBody>
      </p:sp>
      <p:pic>
        <p:nvPicPr>
          <p:cNvPr id="5" name="图片占位符 4"/>
          <p:cNvPicPr>
            <a:picLocks noGrp="1" noChangeAspect="1"/>
          </p:cNvPicPr>
          <p:nvPr>
            <p:ph type="pic" sz="quarter"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099" y="696115"/>
            <a:ext cx="8594444" cy="5682108"/>
          </a:xfrm>
        </p:spPr>
      </p:pic>
      <p:sp>
        <p:nvSpPr>
          <p:cNvPr id="10" name="TextBox 9"/>
          <p:cNvSpPr txBox="1"/>
          <p:nvPr/>
        </p:nvSpPr>
        <p:spPr>
          <a:xfrm>
            <a:off x="9698689" y="2727583"/>
            <a:ext cx="1581202" cy="121135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2560" b="1" spc="160" dirty="0" smtClean="0">
                <a:solidFill>
                  <a:schemeClr val="bg1"/>
                </a:solidFill>
                <a:latin typeface="+mn-ea"/>
                <a:cs typeface="+mn-ea"/>
              </a:rPr>
              <a:t>格式转换</a:t>
            </a:r>
            <a:endParaRPr lang="en-US" altLang="zh-CN" sz="2560" b="1" spc="160" dirty="0" smtClean="0">
              <a:solidFill>
                <a:schemeClr val="bg1"/>
              </a:solidFill>
              <a:latin typeface="+mn-ea"/>
              <a:cs typeface="+mn-ea"/>
            </a:endParaRPr>
          </a:p>
          <a:p>
            <a:pPr algn="ctr">
              <a:lnSpc>
                <a:spcPct val="150000"/>
              </a:lnSpc>
            </a:pPr>
            <a:r>
              <a:rPr lang="zh-CN" altLang="en-US" sz="2560" b="1" spc="160" dirty="0" smtClean="0">
                <a:solidFill>
                  <a:schemeClr val="bg1"/>
                </a:solidFill>
                <a:latin typeface="+mn-ea"/>
                <a:cs typeface="+mn-ea"/>
              </a:rPr>
              <a:t>第一步</a:t>
            </a:r>
            <a:endParaRPr lang="en-US" sz="2560" b="1" spc="160" dirty="0">
              <a:solidFill>
                <a:schemeClr val="bg1"/>
              </a:solidFill>
              <a:latin typeface="+mn-ea"/>
              <a:cs typeface="+mn-ea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93347" y="198383"/>
            <a:ext cx="762106" cy="7716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871183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CFB14-7DA6-44D4-A265-5EB7147727CA}" type="slidenum">
              <a:rPr lang="en-US" smtClean="0">
                <a:ea typeface="+mn-ea"/>
                <a:cs typeface="+mn-ea"/>
              </a:rPr>
              <a:t>7</a:t>
            </a:fld>
            <a:endParaRPr lang="en-US" dirty="0">
              <a:ea typeface="+mn-ea"/>
              <a:cs typeface="+mn-ea"/>
            </a:endParaRPr>
          </a:p>
        </p:txBody>
      </p:sp>
      <p:pic>
        <p:nvPicPr>
          <p:cNvPr id="5" name="图片占位符 4"/>
          <p:cNvPicPr>
            <a:picLocks noGrp="1" noChangeAspect="1"/>
          </p:cNvPicPr>
          <p:nvPr>
            <p:ph type="pic" sz="quarter"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100" y="696115"/>
            <a:ext cx="8594442" cy="5682108"/>
          </a:xfrm>
        </p:spPr>
      </p:pic>
      <p:sp>
        <p:nvSpPr>
          <p:cNvPr id="10" name="TextBox 9"/>
          <p:cNvSpPr txBox="1"/>
          <p:nvPr/>
        </p:nvSpPr>
        <p:spPr>
          <a:xfrm>
            <a:off x="9628295" y="3074824"/>
            <a:ext cx="1581202" cy="121417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2560" b="1" spc="160" dirty="0">
                <a:solidFill>
                  <a:schemeClr val="bg1"/>
                </a:solidFill>
                <a:latin typeface="+mn-ea"/>
                <a:cs typeface="+mn-ea"/>
              </a:rPr>
              <a:t>格式转换</a:t>
            </a:r>
            <a:endParaRPr lang="en-US" altLang="zh-CN" sz="2560" b="1" spc="160" dirty="0">
              <a:solidFill>
                <a:schemeClr val="bg1"/>
              </a:solidFill>
              <a:latin typeface="+mn-ea"/>
              <a:cs typeface="+mn-ea"/>
            </a:endParaRPr>
          </a:p>
          <a:p>
            <a:pPr algn="ctr">
              <a:lnSpc>
                <a:spcPct val="150000"/>
              </a:lnSpc>
            </a:pPr>
            <a:r>
              <a:rPr lang="zh-CN" altLang="en-US" sz="2560" b="1" spc="160" dirty="0" smtClean="0">
                <a:solidFill>
                  <a:schemeClr val="bg1"/>
                </a:solidFill>
                <a:latin typeface="+mn-ea"/>
                <a:cs typeface="+mn-ea"/>
              </a:rPr>
              <a:t>第二步</a:t>
            </a:r>
            <a:endParaRPr lang="en-US" altLang="zh-CN" sz="2560" b="1" spc="160" dirty="0">
              <a:solidFill>
                <a:schemeClr val="bg1"/>
              </a:solidFill>
              <a:latin typeface="+mn-ea"/>
              <a:cs typeface="+mn-ea"/>
            </a:endParaRP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93347" y="198383"/>
            <a:ext cx="762106" cy="7716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88048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CFB14-7DA6-44D4-A265-5EB7147727CA}" type="slidenum">
              <a:rPr lang="en-US" smtClean="0">
                <a:ea typeface="+mn-ea"/>
                <a:cs typeface="+mn-ea"/>
              </a:rPr>
              <a:t>8</a:t>
            </a:fld>
            <a:endParaRPr lang="en-US" dirty="0">
              <a:ea typeface="+mn-ea"/>
              <a:cs typeface="+mn-ea"/>
            </a:endParaRPr>
          </a:p>
        </p:txBody>
      </p:sp>
      <p:pic>
        <p:nvPicPr>
          <p:cNvPr id="5" name="图片占位符 4"/>
          <p:cNvPicPr>
            <a:picLocks noGrp="1" noChangeAspect="1"/>
          </p:cNvPicPr>
          <p:nvPr>
            <p:ph type="pic" sz="quarter"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100" y="696115"/>
            <a:ext cx="8594442" cy="5682108"/>
          </a:xfrm>
        </p:spPr>
      </p:pic>
      <p:sp>
        <p:nvSpPr>
          <p:cNvPr id="10" name="TextBox 9"/>
          <p:cNvSpPr txBox="1"/>
          <p:nvPr/>
        </p:nvSpPr>
        <p:spPr>
          <a:xfrm>
            <a:off x="9628295" y="3074824"/>
            <a:ext cx="1581202" cy="121417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2560" b="1" spc="160" dirty="0">
                <a:solidFill>
                  <a:schemeClr val="bg1"/>
                </a:solidFill>
                <a:latin typeface="+mn-ea"/>
                <a:cs typeface="+mn-ea"/>
              </a:rPr>
              <a:t>格式转换</a:t>
            </a:r>
            <a:endParaRPr lang="en-US" altLang="zh-CN" sz="2560" b="1" spc="160" dirty="0">
              <a:solidFill>
                <a:schemeClr val="bg1"/>
              </a:solidFill>
              <a:latin typeface="+mn-ea"/>
              <a:cs typeface="+mn-ea"/>
            </a:endParaRPr>
          </a:p>
          <a:p>
            <a:pPr algn="ctr">
              <a:lnSpc>
                <a:spcPct val="150000"/>
              </a:lnSpc>
            </a:pPr>
            <a:r>
              <a:rPr lang="zh-CN" altLang="en-US" sz="2560" b="1" spc="160" dirty="0" smtClean="0">
                <a:solidFill>
                  <a:schemeClr val="bg1"/>
                </a:solidFill>
                <a:latin typeface="+mn-ea"/>
                <a:cs typeface="+mn-ea"/>
              </a:rPr>
              <a:t>第三步</a:t>
            </a:r>
            <a:endParaRPr lang="en-US" altLang="zh-CN" sz="2560" b="1" spc="160" dirty="0">
              <a:solidFill>
                <a:schemeClr val="bg1"/>
              </a:solidFill>
              <a:latin typeface="+mn-ea"/>
              <a:cs typeface="+mn-ea"/>
            </a:endParaRP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93347" y="198383"/>
            <a:ext cx="762106" cy="7716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88048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CFB14-7DA6-44D4-A265-5EB7147727CA}" type="slidenum">
              <a:rPr lang="en-US" smtClean="0">
                <a:ea typeface="+mn-ea"/>
                <a:cs typeface="+mn-ea"/>
              </a:rPr>
              <a:t>9</a:t>
            </a:fld>
            <a:endParaRPr lang="en-US" dirty="0">
              <a:ea typeface="+mn-ea"/>
              <a:cs typeface="+mn-ea"/>
            </a:endParaRPr>
          </a:p>
        </p:txBody>
      </p:sp>
      <p:pic>
        <p:nvPicPr>
          <p:cNvPr id="5" name="图片占位符 4"/>
          <p:cNvPicPr>
            <a:picLocks noGrp="1" noChangeAspect="1"/>
          </p:cNvPicPr>
          <p:nvPr>
            <p:ph type="pic" sz="quarter"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100" y="696115"/>
            <a:ext cx="8594442" cy="5682108"/>
          </a:xfrm>
        </p:spPr>
      </p:pic>
      <p:sp>
        <p:nvSpPr>
          <p:cNvPr id="10" name="TextBox 9"/>
          <p:cNvSpPr txBox="1"/>
          <p:nvPr/>
        </p:nvSpPr>
        <p:spPr>
          <a:xfrm>
            <a:off x="9588372" y="3079070"/>
            <a:ext cx="1581202" cy="12741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2560" b="1" spc="160" dirty="0">
                <a:solidFill>
                  <a:schemeClr val="bg1"/>
                </a:solidFill>
                <a:latin typeface="+mn-ea"/>
                <a:cs typeface="+mn-ea"/>
              </a:rPr>
              <a:t>格式转换</a:t>
            </a:r>
            <a:endParaRPr lang="en-US" altLang="zh-CN" sz="2560" b="1" spc="160" dirty="0">
              <a:solidFill>
                <a:schemeClr val="bg1"/>
              </a:solidFill>
              <a:latin typeface="+mn-ea"/>
              <a:cs typeface="+mn-ea"/>
            </a:endParaRPr>
          </a:p>
          <a:p>
            <a:pPr algn="ctr">
              <a:lnSpc>
                <a:spcPct val="150000"/>
              </a:lnSpc>
            </a:pPr>
            <a:r>
              <a:rPr lang="zh-CN" altLang="en-US" sz="2560" b="1" spc="160" dirty="0">
                <a:solidFill>
                  <a:schemeClr val="bg1"/>
                </a:solidFill>
                <a:latin typeface="+mn-ea"/>
                <a:cs typeface="+mn-ea"/>
              </a:rPr>
              <a:t>最后一步</a:t>
            </a:r>
            <a:endParaRPr lang="en-US" altLang="zh-CN" sz="2560" b="1" spc="160" dirty="0">
              <a:solidFill>
                <a:schemeClr val="bg1"/>
              </a:solidFill>
              <a:latin typeface="+mn-ea"/>
              <a:cs typeface="+mn-ea"/>
            </a:endParaRP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93347" y="198383"/>
            <a:ext cx="762106" cy="7716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88048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5a16490a52633"/>
</p:tagLst>
</file>

<file path=ppt/theme/theme1.xml><?xml version="1.0" encoding="utf-8"?>
<a:theme xmlns:a="http://schemas.openxmlformats.org/drawingml/2006/main" name="第一PPT，www.1ppt.com">
  <a:themeElements>
    <a:clrScheme name="自定义 6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0CEAE5"/>
      </a:accent1>
      <a:accent2>
        <a:srgbClr val="23C7BB"/>
      </a:accent2>
      <a:accent3>
        <a:srgbClr val="A5A5A5"/>
      </a:accent3>
      <a:accent4>
        <a:srgbClr val="1BCFCF"/>
      </a:accent4>
      <a:accent5>
        <a:srgbClr val="757070"/>
      </a:accent5>
      <a:accent6>
        <a:srgbClr val="757070"/>
      </a:accent6>
      <a:hlink>
        <a:srgbClr val="23C7BB"/>
      </a:hlink>
      <a:folHlink>
        <a:srgbClr val="757070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409</TotalTime>
  <Words>205</Words>
  <Application>Microsoft Office PowerPoint</Application>
  <PresentationFormat>自定义</PresentationFormat>
  <Paragraphs>62</Paragraphs>
  <Slides>14</Slides>
  <Notes>14</Notes>
  <HiddenSlides>0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14</vt:i4>
      </vt:variant>
    </vt:vector>
  </HeadingPairs>
  <TitlesOfParts>
    <vt:vector size="15" baseType="lpstr">
      <vt:lpstr>第一PPT，www.1ppt.com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第一PPT，www.1ppt.com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影视传媒</dc:title>
  <dc:creator>第一PPT</dc:creator>
  <cp:keywords>www.1ppt.com</cp:keywords>
  <dc:description>www.1ppt.com</dc:description>
  <cp:lastModifiedBy>2nkUser</cp:lastModifiedBy>
  <cp:revision>42</cp:revision>
  <dcterms:created xsi:type="dcterms:W3CDTF">2017-11-21T08:51:47Z</dcterms:created>
  <dcterms:modified xsi:type="dcterms:W3CDTF">2020-10-13T07:08:41Z</dcterms:modified>
</cp:coreProperties>
</file>