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7"/>
  </p:notesMasterIdLst>
  <p:sldIdLst>
    <p:sldId id="286" r:id="rId4"/>
    <p:sldId id="287" r:id="rId5"/>
    <p:sldId id="288" r:id="rId6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4BACC6"/>
    <a:srgbClr val="9236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811" y="53"/>
      </p:cViewPr>
      <p:guideLst>
        <p:guide orient="horz" pos="2160"/>
        <p:guide pos="38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650C666-5630-4F67-B086-E1461915ED9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02167" y="1600200"/>
            <a:ext cx="5592233" cy="44989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6197600" y="1600200"/>
            <a:ext cx="5592233" cy="449897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fld id="{788EC071-1F72-4C08-91F1-4EB84A84A98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9F1D09-C665-4496-8044-9F8EB64FFE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3085" y="556260"/>
            <a:ext cx="10801985" cy="574611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972300" y="838835"/>
            <a:ext cx="4495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FF00"/>
                </a:solidFill>
              </a:rPr>
              <a:t>教学工作会议 信息技术培训</a:t>
            </a:r>
            <a:endParaRPr lang="zh-CN" altLang="en-US" sz="2400" b="1">
              <a:solidFill>
                <a:srgbClr val="FFFF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41145" y="4252595"/>
            <a:ext cx="4798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FF00"/>
                </a:solidFill>
              </a:rPr>
              <a:t>智学网查看报告和选题组卷</a:t>
            </a:r>
            <a:endParaRPr lang="zh-CN" altLang="en-US" sz="2800" b="1">
              <a:solidFill>
                <a:srgbClr val="FFFF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4865" y="4885690"/>
            <a:ext cx="47986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FF00"/>
                </a:solidFill>
              </a:rPr>
              <a:t>2020</a:t>
            </a:r>
            <a:r>
              <a:rPr lang="zh-CN" altLang="en-US" sz="2000" b="1">
                <a:solidFill>
                  <a:srgbClr val="FFFF00"/>
                </a:solidFill>
              </a:rPr>
              <a:t>年</a:t>
            </a:r>
            <a:r>
              <a:rPr lang="en-US" altLang="zh-CN" sz="2000" b="1">
                <a:solidFill>
                  <a:srgbClr val="FFFF00"/>
                </a:solidFill>
              </a:rPr>
              <a:t>10</a:t>
            </a:r>
            <a:r>
              <a:rPr lang="zh-CN" altLang="en-US" sz="2000" b="1">
                <a:solidFill>
                  <a:srgbClr val="FFFF00"/>
                </a:solidFill>
              </a:rPr>
              <a:t>月</a:t>
            </a:r>
            <a:r>
              <a:rPr lang="en-US" altLang="zh-CN" sz="2000" b="1">
                <a:solidFill>
                  <a:srgbClr val="FFFF00"/>
                </a:solidFill>
              </a:rPr>
              <a:t>12</a:t>
            </a:r>
            <a:r>
              <a:rPr lang="zh-CN" altLang="en-US" sz="2000" b="1">
                <a:solidFill>
                  <a:srgbClr val="FFFF00"/>
                </a:solidFill>
              </a:rPr>
              <a:t>日 </a:t>
            </a:r>
            <a:r>
              <a:rPr lang="en-US" altLang="zh-CN" sz="2000" b="1">
                <a:solidFill>
                  <a:srgbClr val="FFFF00"/>
                </a:solidFill>
              </a:rPr>
              <a:t>12</a:t>
            </a:r>
            <a:r>
              <a:rPr lang="zh-CN" altLang="en-US" sz="2000" b="1">
                <a:solidFill>
                  <a:srgbClr val="FFFF00"/>
                </a:solidFill>
              </a:rPr>
              <a:t>：</a:t>
            </a:r>
            <a:r>
              <a:rPr lang="en-US" altLang="zh-CN" sz="2000" b="1">
                <a:solidFill>
                  <a:srgbClr val="FFFF00"/>
                </a:solidFill>
              </a:rPr>
              <a:t>40</a:t>
            </a:r>
            <a:endParaRPr lang="en-US" altLang="zh-CN" sz="20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6152" descr="印章-10%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53375" y="1285875"/>
            <a:ext cx="3022600" cy="4953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组合 6257"/>
          <p:cNvGrpSpPr/>
          <p:nvPr/>
        </p:nvGrpSpPr>
        <p:grpSpPr>
          <a:xfrm>
            <a:off x="1636713" y="188913"/>
            <a:ext cx="2551112" cy="954087"/>
            <a:chOff x="45" y="56"/>
            <a:chExt cx="1012" cy="284"/>
          </a:xfrm>
        </p:grpSpPr>
        <p:pic>
          <p:nvPicPr>
            <p:cNvPr id="5139" name="图片 6258" descr="二南开"/>
            <p:cNvPicPr>
              <a:picLocks noChangeAspect="1"/>
            </p:cNvPicPr>
            <p:nvPr/>
          </p:nvPicPr>
          <p:blipFill>
            <a:blip r:embed="rId2">
              <a:lum bright="78000"/>
            </a:blip>
            <a:srcRect l="25256" r="17043" b="44014"/>
            <a:stretch>
              <a:fillRect/>
            </a:stretch>
          </p:blipFill>
          <p:spPr>
            <a:xfrm>
              <a:off x="317" y="56"/>
              <a:ext cx="562" cy="15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0" name="图片 6259" descr="z02"/>
            <p:cNvPicPr>
              <a:picLocks noChangeAspect="1"/>
            </p:cNvPicPr>
            <p:nvPr/>
          </p:nvPicPr>
          <p:blipFill>
            <a:blip r:embed="rId3">
              <a:lum bright="89999"/>
            </a:blip>
            <a:stretch>
              <a:fillRect/>
            </a:stretch>
          </p:blipFill>
          <p:spPr>
            <a:xfrm>
              <a:off x="977" y="123"/>
              <a:ext cx="80" cy="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1" name="图片 6260" descr="二南开"/>
            <p:cNvPicPr>
              <a:picLocks noChangeAspect="1"/>
            </p:cNvPicPr>
            <p:nvPr/>
          </p:nvPicPr>
          <p:blipFill>
            <a:blip r:embed="rId2">
              <a:lum bright="72000"/>
            </a:blip>
            <a:srcRect l="90247" r="1540" b="41902"/>
            <a:stretch>
              <a:fillRect/>
            </a:stretch>
          </p:blipFill>
          <p:spPr>
            <a:xfrm>
              <a:off x="892" y="56"/>
              <a:ext cx="80" cy="1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2" name="图片 6261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l="25156" t="58098"/>
            <a:stretch>
              <a:fillRect/>
            </a:stretch>
          </p:blipFill>
          <p:spPr>
            <a:xfrm>
              <a:off x="318" y="221"/>
              <a:ext cx="729" cy="11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3" name="图片 6262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r="74744"/>
            <a:stretch>
              <a:fillRect/>
            </a:stretch>
          </p:blipFill>
          <p:spPr>
            <a:xfrm>
              <a:off x="45" y="56"/>
              <a:ext cx="246" cy="28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124" name="组合 6"/>
          <p:cNvGrpSpPr/>
          <p:nvPr/>
        </p:nvGrpSpPr>
        <p:grpSpPr>
          <a:xfrm>
            <a:off x="-20320" y="6383655"/>
            <a:ext cx="12219940" cy="474345"/>
            <a:chOff x="0" y="0"/>
            <a:chExt cx="12192000" cy="120491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0" y="68506"/>
              <a:ext cx="12192000" cy="1136406"/>
            </a:xfrm>
            <a:prstGeom prst="rect">
              <a:avLst/>
            </a:prstGeom>
            <a:gradFill rotWithShape="1">
              <a:gsLst>
                <a:gs pos="0">
                  <a:srgbClr val="4A4949">
                    <a:alpha val="75000"/>
                  </a:srgbClr>
                </a:gs>
                <a:gs pos="100000">
                  <a:srgbClr val="4A494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lIns="91422" tIns="45712" rIns="91422" bIns="45712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1943100" y="0"/>
              <a:ext cx="8305800" cy="1204912"/>
            </a:xfrm>
            <a:custGeom>
              <a:avLst/>
              <a:gdLst>
                <a:gd name="T0" fmla="*/ 2147483647 w 814"/>
                <a:gd name="T1" fmla="*/ 2147483647 h 109"/>
                <a:gd name="T2" fmla="*/ 0 w 814"/>
                <a:gd name="T3" fmla="*/ 2147483647 h 109"/>
                <a:gd name="T4" fmla="*/ 2147483647 w 814"/>
                <a:gd name="T5" fmla="*/ 2147483647 h 109"/>
                <a:gd name="T6" fmla="*/ 2147483647 w 814"/>
                <a:gd name="T7" fmla="*/ 0 h 109"/>
                <a:gd name="T8" fmla="*/ 2147483647 w 814"/>
                <a:gd name="T9" fmla="*/ 0 h 109"/>
                <a:gd name="T10" fmla="*/ 2147483647 w 814"/>
                <a:gd name="T11" fmla="*/ 0 h 109"/>
                <a:gd name="T12" fmla="*/ 2147483647 w 814"/>
                <a:gd name="T13" fmla="*/ 2147483647 h 109"/>
                <a:gd name="T14" fmla="*/ 2147483647 w 814"/>
                <a:gd name="T15" fmla="*/ 2147483647 h 109"/>
                <a:gd name="T16" fmla="*/ 2147483647 w 814"/>
                <a:gd name="T17" fmla="*/ 2147483647 h 1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14"/>
                <a:gd name="T28" fmla="*/ 0 h 109"/>
                <a:gd name="T29" fmla="*/ 814 w 814"/>
                <a:gd name="T30" fmla="*/ 109 h 10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14" h="109">
                  <a:moveTo>
                    <a:pt x="407" y="109"/>
                  </a:moveTo>
                  <a:cubicBezTo>
                    <a:pt x="0" y="109"/>
                    <a:pt x="0" y="109"/>
                    <a:pt x="0" y="109"/>
                  </a:cubicBezTo>
                  <a:cubicBezTo>
                    <a:pt x="146" y="13"/>
                    <a:pt x="146" y="13"/>
                    <a:pt x="146" y="13"/>
                  </a:cubicBezTo>
                  <a:cubicBezTo>
                    <a:pt x="159" y="5"/>
                    <a:pt x="175" y="0"/>
                    <a:pt x="190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623" y="0"/>
                    <a:pt x="623" y="0"/>
                    <a:pt x="623" y="0"/>
                  </a:cubicBezTo>
                  <a:cubicBezTo>
                    <a:pt x="639" y="0"/>
                    <a:pt x="654" y="5"/>
                    <a:pt x="667" y="13"/>
                  </a:cubicBezTo>
                  <a:cubicBezTo>
                    <a:pt x="814" y="109"/>
                    <a:pt x="814" y="109"/>
                    <a:pt x="814" y="109"/>
                  </a:cubicBezTo>
                  <a:lnTo>
                    <a:pt x="407" y="109"/>
                  </a:lnTo>
                  <a:close/>
                </a:path>
              </a:pathLst>
            </a:custGeom>
            <a:gradFill rotWithShape="1">
              <a:gsLst>
                <a:gs pos="0">
                  <a:srgbClr val="5F5D5D"/>
                </a:gs>
                <a:gs pos="100000">
                  <a:srgbClr val="171717"/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lIns="91422" tIns="45712" rIns="91422" bIns="45712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20320" y="0"/>
            <a:ext cx="12219940" cy="450850"/>
          </a:xfrm>
          <a:prstGeom prst="rect">
            <a:avLst/>
          </a:prstGeom>
          <a:solidFill>
            <a:srgbClr val="923692"/>
          </a:solidFill>
          <a:ln w="9525">
            <a:noFill/>
            <a:miter lim="800000"/>
          </a:ln>
        </p:spPr>
        <p:txBody>
          <a:bodyPr lIns="91422" tIns="45712" rIns="91422" bIns="45712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35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126" name="组合 9"/>
          <p:cNvGrpSpPr/>
          <p:nvPr/>
        </p:nvGrpSpPr>
        <p:grpSpPr>
          <a:xfrm>
            <a:off x="3287713" y="0"/>
            <a:ext cx="5656262" cy="704850"/>
            <a:chOff x="1744266" y="0"/>
            <a:chExt cx="5656659" cy="531019"/>
          </a:xfrm>
        </p:grpSpPr>
        <p:sp>
          <p:nvSpPr>
            <p:cNvPr id="8" name="Freeform 7"/>
            <p:cNvSpPr/>
            <p:nvPr/>
          </p:nvSpPr>
          <p:spPr bwMode="auto">
            <a:xfrm>
              <a:off x="1744266" y="0"/>
              <a:ext cx="5656659" cy="531019"/>
            </a:xfrm>
            <a:custGeom>
              <a:avLst/>
              <a:gdLst>
                <a:gd name="T0" fmla="*/ 2147483647 w 739"/>
                <a:gd name="T1" fmla="*/ 0 h 96"/>
                <a:gd name="T2" fmla="*/ 0 w 739"/>
                <a:gd name="T3" fmla="*/ 0 h 96"/>
                <a:gd name="T4" fmla="*/ 2147483647 w 739"/>
                <a:gd name="T5" fmla="*/ 2147483647 h 96"/>
                <a:gd name="T6" fmla="*/ 2147483647 w 739"/>
                <a:gd name="T7" fmla="*/ 2147483647 h 96"/>
                <a:gd name="T8" fmla="*/ 2147483647 w 739"/>
                <a:gd name="T9" fmla="*/ 2147483647 h 96"/>
                <a:gd name="T10" fmla="*/ 2147483647 w 739"/>
                <a:gd name="T11" fmla="*/ 2147483647 h 96"/>
                <a:gd name="T12" fmla="*/ 2147483647 w 739"/>
                <a:gd name="T13" fmla="*/ 2147483647 h 96"/>
                <a:gd name="T14" fmla="*/ 2147483647 w 739"/>
                <a:gd name="T15" fmla="*/ 0 h 96"/>
                <a:gd name="T16" fmla="*/ 2147483647 w 739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39"/>
                <a:gd name="T28" fmla="*/ 0 h 96"/>
                <a:gd name="T29" fmla="*/ 739 w 739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39" h="96">
                  <a:moveTo>
                    <a:pt x="37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9" y="83"/>
                    <a:pt x="109" y="83"/>
                    <a:pt x="109" y="83"/>
                  </a:cubicBezTo>
                  <a:cubicBezTo>
                    <a:pt x="122" y="92"/>
                    <a:pt x="138" y="96"/>
                    <a:pt x="153" y="96"/>
                  </a:cubicBezTo>
                  <a:cubicBezTo>
                    <a:pt x="370" y="96"/>
                    <a:pt x="370" y="96"/>
                    <a:pt x="370" y="96"/>
                  </a:cubicBezTo>
                  <a:cubicBezTo>
                    <a:pt x="586" y="96"/>
                    <a:pt x="586" y="96"/>
                    <a:pt x="586" y="96"/>
                  </a:cubicBezTo>
                  <a:cubicBezTo>
                    <a:pt x="602" y="96"/>
                    <a:pt x="617" y="92"/>
                    <a:pt x="630" y="83"/>
                  </a:cubicBezTo>
                  <a:cubicBezTo>
                    <a:pt x="739" y="0"/>
                    <a:pt x="739" y="0"/>
                    <a:pt x="739" y="0"/>
                  </a:cubicBezTo>
                  <a:lnTo>
                    <a:pt x="370" y="0"/>
                  </a:lnTo>
                  <a:close/>
                </a:path>
              </a:pathLst>
            </a:custGeom>
            <a:solidFill>
              <a:srgbClr val="622857"/>
            </a:solidFill>
            <a:ln w="9525">
              <a:noFill/>
              <a:miter lim="800000"/>
            </a:ln>
          </p:spPr>
          <p:txBody>
            <a:bodyPr lIns="91422" tIns="45712" rIns="91422" bIns="45712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36" name="文本框 11"/>
            <p:cNvSpPr txBox="1"/>
            <p:nvPr/>
          </p:nvSpPr>
          <p:spPr>
            <a:xfrm>
              <a:off x="3463649" y="25514"/>
              <a:ext cx="184707" cy="2783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1422" tIns="45712" rIns="91422" bIns="45712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dist" defTabSz="685800" eaLnBrk="1" hangingPunct="1">
                <a:spcBef>
                  <a:spcPct val="0"/>
                </a:spcBef>
                <a:buFontTx/>
                <a:buNone/>
              </a:pPr>
              <a:endParaRPr lang="zh-CN" altLang="zh-CN" sz="1800" dirty="0">
                <a:solidFill>
                  <a:srgbClr val="B2B2B2"/>
                </a:solidFill>
                <a:latin typeface="方正舒体" panose="02010601030101010101" pitchFamily="2" charset="-122"/>
                <a:ea typeface="方正舒体" panose="02010601030101010101" pitchFamily="2" charset="-122"/>
              </a:endParaRPr>
            </a:p>
          </p:txBody>
        </p:sp>
      </p:grpSp>
      <p:grpSp>
        <p:nvGrpSpPr>
          <p:cNvPr id="5127" name="组合 6257"/>
          <p:cNvGrpSpPr/>
          <p:nvPr/>
        </p:nvGrpSpPr>
        <p:grpSpPr>
          <a:xfrm>
            <a:off x="4668520" y="36830"/>
            <a:ext cx="2457450" cy="644525"/>
            <a:chOff x="45" y="56"/>
            <a:chExt cx="1012" cy="284"/>
          </a:xfrm>
        </p:grpSpPr>
        <p:pic>
          <p:nvPicPr>
            <p:cNvPr id="5130" name="图片 6258" descr="二南开"/>
            <p:cNvPicPr>
              <a:picLocks noChangeAspect="1"/>
            </p:cNvPicPr>
            <p:nvPr/>
          </p:nvPicPr>
          <p:blipFill>
            <a:blip r:embed="rId2">
              <a:lum bright="78000"/>
            </a:blip>
            <a:srcRect l="25256" r="17043" b="44014"/>
            <a:stretch>
              <a:fillRect/>
            </a:stretch>
          </p:blipFill>
          <p:spPr>
            <a:xfrm>
              <a:off x="317" y="56"/>
              <a:ext cx="562" cy="15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1" name="图片 6259" descr="z02"/>
            <p:cNvPicPr>
              <a:picLocks noChangeAspect="1"/>
            </p:cNvPicPr>
            <p:nvPr/>
          </p:nvPicPr>
          <p:blipFill>
            <a:blip r:embed="rId3">
              <a:lum bright="89999"/>
            </a:blip>
            <a:stretch>
              <a:fillRect/>
            </a:stretch>
          </p:blipFill>
          <p:spPr>
            <a:xfrm>
              <a:off x="977" y="123"/>
              <a:ext cx="80" cy="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2" name="图片 6260" descr="二南开"/>
            <p:cNvPicPr>
              <a:picLocks noChangeAspect="1"/>
            </p:cNvPicPr>
            <p:nvPr/>
          </p:nvPicPr>
          <p:blipFill>
            <a:blip r:embed="rId2">
              <a:lum bright="72000"/>
            </a:blip>
            <a:srcRect l="90247" r="1540" b="41902"/>
            <a:stretch>
              <a:fillRect/>
            </a:stretch>
          </p:blipFill>
          <p:spPr>
            <a:xfrm>
              <a:off x="892" y="56"/>
              <a:ext cx="80" cy="1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3" name="图片 6261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l="25156" t="58098"/>
            <a:stretch>
              <a:fillRect/>
            </a:stretch>
          </p:blipFill>
          <p:spPr>
            <a:xfrm>
              <a:off x="318" y="221"/>
              <a:ext cx="729" cy="11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4" name="图片 6262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r="74744"/>
            <a:stretch>
              <a:fillRect/>
            </a:stretch>
          </p:blipFill>
          <p:spPr>
            <a:xfrm>
              <a:off x="45" y="56"/>
              <a:ext cx="246" cy="28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770" y="556260"/>
            <a:ext cx="10538460" cy="57454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6152" descr="印章-10%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53375" y="1285875"/>
            <a:ext cx="3022600" cy="4953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组合 6257"/>
          <p:cNvGrpSpPr/>
          <p:nvPr/>
        </p:nvGrpSpPr>
        <p:grpSpPr>
          <a:xfrm>
            <a:off x="1636713" y="188913"/>
            <a:ext cx="2551112" cy="954087"/>
            <a:chOff x="45" y="56"/>
            <a:chExt cx="1012" cy="284"/>
          </a:xfrm>
        </p:grpSpPr>
        <p:pic>
          <p:nvPicPr>
            <p:cNvPr id="5139" name="图片 6258" descr="二南开"/>
            <p:cNvPicPr>
              <a:picLocks noChangeAspect="1"/>
            </p:cNvPicPr>
            <p:nvPr/>
          </p:nvPicPr>
          <p:blipFill>
            <a:blip r:embed="rId2">
              <a:lum bright="78000"/>
            </a:blip>
            <a:srcRect l="25256" r="17043" b="44014"/>
            <a:stretch>
              <a:fillRect/>
            </a:stretch>
          </p:blipFill>
          <p:spPr>
            <a:xfrm>
              <a:off x="317" y="56"/>
              <a:ext cx="562" cy="15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0" name="图片 6259" descr="z02"/>
            <p:cNvPicPr>
              <a:picLocks noChangeAspect="1"/>
            </p:cNvPicPr>
            <p:nvPr/>
          </p:nvPicPr>
          <p:blipFill>
            <a:blip r:embed="rId3">
              <a:lum bright="89999"/>
            </a:blip>
            <a:stretch>
              <a:fillRect/>
            </a:stretch>
          </p:blipFill>
          <p:spPr>
            <a:xfrm>
              <a:off x="977" y="123"/>
              <a:ext cx="80" cy="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1" name="图片 6260" descr="二南开"/>
            <p:cNvPicPr>
              <a:picLocks noChangeAspect="1"/>
            </p:cNvPicPr>
            <p:nvPr/>
          </p:nvPicPr>
          <p:blipFill>
            <a:blip r:embed="rId2">
              <a:lum bright="72000"/>
            </a:blip>
            <a:srcRect l="90247" r="1540" b="41902"/>
            <a:stretch>
              <a:fillRect/>
            </a:stretch>
          </p:blipFill>
          <p:spPr>
            <a:xfrm>
              <a:off x="892" y="56"/>
              <a:ext cx="80" cy="1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2" name="图片 6261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l="25156" t="58098"/>
            <a:stretch>
              <a:fillRect/>
            </a:stretch>
          </p:blipFill>
          <p:spPr>
            <a:xfrm>
              <a:off x="318" y="221"/>
              <a:ext cx="729" cy="11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43" name="图片 6262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r="74744"/>
            <a:stretch>
              <a:fillRect/>
            </a:stretch>
          </p:blipFill>
          <p:spPr>
            <a:xfrm>
              <a:off x="45" y="56"/>
              <a:ext cx="246" cy="28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124" name="组合 6"/>
          <p:cNvGrpSpPr/>
          <p:nvPr/>
        </p:nvGrpSpPr>
        <p:grpSpPr>
          <a:xfrm>
            <a:off x="-20320" y="6383655"/>
            <a:ext cx="12219940" cy="474345"/>
            <a:chOff x="0" y="0"/>
            <a:chExt cx="12192000" cy="120491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0" y="68506"/>
              <a:ext cx="12192000" cy="1136406"/>
            </a:xfrm>
            <a:prstGeom prst="rect">
              <a:avLst/>
            </a:prstGeom>
            <a:gradFill rotWithShape="1">
              <a:gsLst>
                <a:gs pos="0">
                  <a:srgbClr val="4A4949">
                    <a:alpha val="75000"/>
                  </a:srgbClr>
                </a:gs>
                <a:gs pos="100000">
                  <a:srgbClr val="4A494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lIns="91422" tIns="45712" rIns="91422" bIns="45712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1943100" y="0"/>
              <a:ext cx="8305800" cy="1204912"/>
            </a:xfrm>
            <a:custGeom>
              <a:avLst/>
              <a:gdLst>
                <a:gd name="T0" fmla="*/ 2147483647 w 814"/>
                <a:gd name="T1" fmla="*/ 2147483647 h 109"/>
                <a:gd name="T2" fmla="*/ 0 w 814"/>
                <a:gd name="T3" fmla="*/ 2147483647 h 109"/>
                <a:gd name="T4" fmla="*/ 2147483647 w 814"/>
                <a:gd name="T5" fmla="*/ 2147483647 h 109"/>
                <a:gd name="T6" fmla="*/ 2147483647 w 814"/>
                <a:gd name="T7" fmla="*/ 0 h 109"/>
                <a:gd name="T8" fmla="*/ 2147483647 w 814"/>
                <a:gd name="T9" fmla="*/ 0 h 109"/>
                <a:gd name="T10" fmla="*/ 2147483647 w 814"/>
                <a:gd name="T11" fmla="*/ 0 h 109"/>
                <a:gd name="T12" fmla="*/ 2147483647 w 814"/>
                <a:gd name="T13" fmla="*/ 2147483647 h 109"/>
                <a:gd name="T14" fmla="*/ 2147483647 w 814"/>
                <a:gd name="T15" fmla="*/ 2147483647 h 109"/>
                <a:gd name="T16" fmla="*/ 2147483647 w 814"/>
                <a:gd name="T17" fmla="*/ 2147483647 h 1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14"/>
                <a:gd name="T28" fmla="*/ 0 h 109"/>
                <a:gd name="T29" fmla="*/ 814 w 814"/>
                <a:gd name="T30" fmla="*/ 109 h 10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14" h="109">
                  <a:moveTo>
                    <a:pt x="407" y="109"/>
                  </a:moveTo>
                  <a:cubicBezTo>
                    <a:pt x="0" y="109"/>
                    <a:pt x="0" y="109"/>
                    <a:pt x="0" y="109"/>
                  </a:cubicBezTo>
                  <a:cubicBezTo>
                    <a:pt x="146" y="13"/>
                    <a:pt x="146" y="13"/>
                    <a:pt x="146" y="13"/>
                  </a:cubicBezTo>
                  <a:cubicBezTo>
                    <a:pt x="159" y="5"/>
                    <a:pt x="175" y="0"/>
                    <a:pt x="190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623" y="0"/>
                    <a:pt x="623" y="0"/>
                    <a:pt x="623" y="0"/>
                  </a:cubicBezTo>
                  <a:cubicBezTo>
                    <a:pt x="639" y="0"/>
                    <a:pt x="654" y="5"/>
                    <a:pt x="667" y="13"/>
                  </a:cubicBezTo>
                  <a:cubicBezTo>
                    <a:pt x="814" y="109"/>
                    <a:pt x="814" y="109"/>
                    <a:pt x="814" y="109"/>
                  </a:cubicBezTo>
                  <a:lnTo>
                    <a:pt x="407" y="109"/>
                  </a:lnTo>
                  <a:close/>
                </a:path>
              </a:pathLst>
            </a:custGeom>
            <a:gradFill rotWithShape="1">
              <a:gsLst>
                <a:gs pos="0">
                  <a:srgbClr val="5F5D5D"/>
                </a:gs>
                <a:gs pos="100000">
                  <a:srgbClr val="171717"/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lIns="91422" tIns="45712" rIns="91422" bIns="45712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20320" y="0"/>
            <a:ext cx="12219940" cy="450850"/>
          </a:xfrm>
          <a:prstGeom prst="rect">
            <a:avLst/>
          </a:prstGeom>
          <a:solidFill>
            <a:srgbClr val="923692"/>
          </a:solidFill>
          <a:ln w="9525">
            <a:noFill/>
            <a:miter lim="800000"/>
          </a:ln>
        </p:spPr>
        <p:txBody>
          <a:bodyPr lIns="91422" tIns="45712" rIns="91422" bIns="45712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35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126" name="组合 9"/>
          <p:cNvGrpSpPr/>
          <p:nvPr/>
        </p:nvGrpSpPr>
        <p:grpSpPr>
          <a:xfrm>
            <a:off x="3287713" y="0"/>
            <a:ext cx="5656262" cy="704850"/>
            <a:chOff x="1744266" y="0"/>
            <a:chExt cx="5656659" cy="531019"/>
          </a:xfrm>
        </p:grpSpPr>
        <p:sp>
          <p:nvSpPr>
            <p:cNvPr id="8" name="Freeform 7"/>
            <p:cNvSpPr/>
            <p:nvPr/>
          </p:nvSpPr>
          <p:spPr bwMode="auto">
            <a:xfrm>
              <a:off x="1744266" y="0"/>
              <a:ext cx="5656659" cy="531019"/>
            </a:xfrm>
            <a:custGeom>
              <a:avLst/>
              <a:gdLst>
                <a:gd name="T0" fmla="*/ 2147483647 w 739"/>
                <a:gd name="T1" fmla="*/ 0 h 96"/>
                <a:gd name="T2" fmla="*/ 0 w 739"/>
                <a:gd name="T3" fmla="*/ 0 h 96"/>
                <a:gd name="T4" fmla="*/ 2147483647 w 739"/>
                <a:gd name="T5" fmla="*/ 2147483647 h 96"/>
                <a:gd name="T6" fmla="*/ 2147483647 w 739"/>
                <a:gd name="T7" fmla="*/ 2147483647 h 96"/>
                <a:gd name="T8" fmla="*/ 2147483647 w 739"/>
                <a:gd name="T9" fmla="*/ 2147483647 h 96"/>
                <a:gd name="T10" fmla="*/ 2147483647 w 739"/>
                <a:gd name="T11" fmla="*/ 2147483647 h 96"/>
                <a:gd name="T12" fmla="*/ 2147483647 w 739"/>
                <a:gd name="T13" fmla="*/ 2147483647 h 96"/>
                <a:gd name="T14" fmla="*/ 2147483647 w 739"/>
                <a:gd name="T15" fmla="*/ 0 h 96"/>
                <a:gd name="T16" fmla="*/ 2147483647 w 739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39"/>
                <a:gd name="T28" fmla="*/ 0 h 96"/>
                <a:gd name="T29" fmla="*/ 739 w 739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39" h="96">
                  <a:moveTo>
                    <a:pt x="37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9" y="83"/>
                    <a:pt x="109" y="83"/>
                    <a:pt x="109" y="83"/>
                  </a:cubicBezTo>
                  <a:cubicBezTo>
                    <a:pt x="122" y="92"/>
                    <a:pt x="138" y="96"/>
                    <a:pt x="153" y="96"/>
                  </a:cubicBezTo>
                  <a:cubicBezTo>
                    <a:pt x="370" y="96"/>
                    <a:pt x="370" y="96"/>
                    <a:pt x="370" y="96"/>
                  </a:cubicBezTo>
                  <a:cubicBezTo>
                    <a:pt x="586" y="96"/>
                    <a:pt x="586" y="96"/>
                    <a:pt x="586" y="96"/>
                  </a:cubicBezTo>
                  <a:cubicBezTo>
                    <a:pt x="602" y="96"/>
                    <a:pt x="617" y="92"/>
                    <a:pt x="630" y="83"/>
                  </a:cubicBezTo>
                  <a:cubicBezTo>
                    <a:pt x="739" y="0"/>
                    <a:pt x="739" y="0"/>
                    <a:pt x="739" y="0"/>
                  </a:cubicBezTo>
                  <a:lnTo>
                    <a:pt x="370" y="0"/>
                  </a:lnTo>
                  <a:close/>
                </a:path>
              </a:pathLst>
            </a:custGeom>
            <a:solidFill>
              <a:srgbClr val="622857"/>
            </a:solidFill>
            <a:ln w="9525">
              <a:noFill/>
              <a:miter lim="800000"/>
            </a:ln>
          </p:spPr>
          <p:txBody>
            <a:bodyPr lIns="91422" tIns="45712" rIns="91422" bIns="45712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36" name="文本框 11"/>
            <p:cNvSpPr txBox="1"/>
            <p:nvPr/>
          </p:nvSpPr>
          <p:spPr>
            <a:xfrm>
              <a:off x="3463649" y="25514"/>
              <a:ext cx="184707" cy="2783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1422" tIns="45712" rIns="91422" bIns="45712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dist" defTabSz="685800" eaLnBrk="1" hangingPunct="1">
                <a:spcBef>
                  <a:spcPct val="0"/>
                </a:spcBef>
                <a:buFontTx/>
                <a:buNone/>
              </a:pPr>
              <a:endParaRPr lang="zh-CN" altLang="zh-CN" sz="1800" dirty="0">
                <a:solidFill>
                  <a:srgbClr val="B2B2B2"/>
                </a:solidFill>
                <a:latin typeface="方正舒体" panose="02010601030101010101" pitchFamily="2" charset="-122"/>
                <a:ea typeface="方正舒体" panose="02010601030101010101" pitchFamily="2" charset="-122"/>
              </a:endParaRPr>
            </a:p>
          </p:txBody>
        </p:sp>
      </p:grpSp>
      <p:grpSp>
        <p:nvGrpSpPr>
          <p:cNvPr id="5127" name="组合 6257"/>
          <p:cNvGrpSpPr/>
          <p:nvPr/>
        </p:nvGrpSpPr>
        <p:grpSpPr>
          <a:xfrm>
            <a:off x="4668520" y="36830"/>
            <a:ext cx="2457450" cy="644525"/>
            <a:chOff x="45" y="56"/>
            <a:chExt cx="1012" cy="284"/>
          </a:xfrm>
        </p:grpSpPr>
        <p:pic>
          <p:nvPicPr>
            <p:cNvPr id="5130" name="图片 6258" descr="二南开"/>
            <p:cNvPicPr>
              <a:picLocks noChangeAspect="1"/>
            </p:cNvPicPr>
            <p:nvPr/>
          </p:nvPicPr>
          <p:blipFill>
            <a:blip r:embed="rId2">
              <a:lum bright="78000"/>
            </a:blip>
            <a:srcRect l="25256" r="17043" b="44014"/>
            <a:stretch>
              <a:fillRect/>
            </a:stretch>
          </p:blipFill>
          <p:spPr>
            <a:xfrm>
              <a:off x="317" y="56"/>
              <a:ext cx="562" cy="15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1" name="图片 6259" descr="z02"/>
            <p:cNvPicPr>
              <a:picLocks noChangeAspect="1"/>
            </p:cNvPicPr>
            <p:nvPr/>
          </p:nvPicPr>
          <p:blipFill>
            <a:blip r:embed="rId3">
              <a:lum bright="89999"/>
            </a:blip>
            <a:stretch>
              <a:fillRect/>
            </a:stretch>
          </p:blipFill>
          <p:spPr>
            <a:xfrm>
              <a:off x="977" y="123"/>
              <a:ext cx="80" cy="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2" name="图片 6260" descr="二南开"/>
            <p:cNvPicPr>
              <a:picLocks noChangeAspect="1"/>
            </p:cNvPicPr>
            <p:nvPr/>
          </p:nvPicPr>
          <p:blipFill>
            <a:blip r:embed="rId2">
              <a:lum bright="72000"/>
            </a:blip>
            <a:srcRect l="90247" r="1540" b="41902"/>
            <a:stretch>
              <a:fillRect/>
            </a:stretch>
          </p:blipFill>
          <p:spPr>
            <a:xfrm>
              <a:off x="892" y="56"/>
              <a:ext cx="80" cy="1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3" name="图片 6261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l="25156" t="58098"/>
            <a:stretch>
              <a:fillRect/>
            </a:stretch>
          </p:blipFill>
          <p:spPr>
            <a:xfrm>
              <a:off x="318" y="221"/>
              <a:ext cx="729" cy="11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4" name="图片 6262" descr="二南开"/>
            <p:cNvPicPr>
              <a:picLocks noChangeAspect="1"/>
            </p:cNvPicPr>
            <p:nvPr/>
          </p:nvPicPr>
          <p:blipFill>
            <a:blip r:embed="rId2">
              <a:lum bright="100000"/>
            </a:blip>
            <a:srcRect r="74744"/>
            <a:stretch>
              <a:fillRect/>
            </a:stretch>
          </p:blipFill>
          <p:spPr>
            <a:xfrm>
              <a:off x="45" y="56"/>
              <a:ext cx="246" cy="28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20" y="1051560"/>
            <a:ext cx="10607040" cy="475488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华文楷体</vt:lpstr>
      <vt:lpstr>方正舒体</vt:lpstr>
      <vt:lpstr>Calibri</vt:lpstr>
      <vt:lpstr>微软雅黑</vt:lpstr>
      <vt:lpstr>Arial Unicode MS</vt:lpstr>
      <vt:lpstr>等线 Light</vt:lpstr>
      <vt:lpstr>Calibri Light</vt:lpstr>
      <vt:lpstr>等线</vt:lpstr>
      <vt:lpstr>Office 主题</vt:lpstr>
      <vt:lpstr>自定义设计方案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刘坦✨</cp:lastModifiedBy>
  <cp:revision>59</cp:revision>
  <dcterms:created xsi:type="dcterms:W3CDTF">2017-09-08T14:22:00Z</dcterms:created>
  <dcterms:modified xsi:type="dcterms:W3CDTF">2020-10-16T05:21:08Z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