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416" r:id="rId2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48" userDrawn="1">
          <p15:clr>
            <a:srgbClr val="A4A3A4"/>
          </p15:clr>
        </p15:guide>
        <p15:guide id="2" pos="27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4775"/>
    <a:srgbClr val="5F2A8C"/>
    <a:srgbClr val="9B89B8"/>
    <a:srgbClr val="C7A0C9"/>
    <a:srgbClr val="1B0A2B"/>
    <a:srgbClr val="FFFFFF"/>
    <a:srgbClr val="742AA7"/>
    <a:srgbClr val="57207D"/>
    <a:srgbClr val="451E65"/>
    <a:srgbClr val="421D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774" y="96"/>
      </p:cViewPr>
      <p:guideLst>
        <p:guide orient="horz" pos="1548"/>
        <p:guide pos="277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328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6282F15B-238E-46ED-B969-78D4FD3C84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DF6F269-BCC0-476E-84AB-EB073214F88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6CA026-385C-477F-83D8-2A0DB4A3F512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8C211FD-A6E2-4100-8240-C31725B75A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B1A0BE3-8B8B-4E60-B6D0-42ABEAA0DA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0E665-0A8D-4135-98C9-398C32F3CA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647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8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96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44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92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40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88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36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84" algn="l" defTabSz="91429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962009-9975-490D-B613-4B50D5D097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1A02185-93BA-4E15-8A16-423951F9D1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549964-EFB2-49DE-AE32-4635B826F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8F9A07-6E4B-4CDE-B075-A0A9DA52E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4E1B006-EABA-431D-92FF-04CD8D0E6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87883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E25CD97-6AAC-4419-9425-41B807225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E68A964-DEDB-4364-9C6F-9706FB9635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EC26CBC-960D-4D47-8419-9C890EA6B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15AF2B-D176-4A4F-8C87-EEEBB40B4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250BF31-19FC-4CF0-AC4F-035B10BE7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35632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421B5E2-E34F-4378-BC91-47186AF040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DB2D4F4-77B4-4C74-812F-20728C7CD9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0F63C5-CB7F-40B0-8A3E-717B37E12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4CFB45A-A23F-4186-A51D-1711B1446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22240E2-44D4-46F0-875E-636F23992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95265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E26A16-C94D-4993-9174-9D60BD85F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EA31E31-8CF0-4FA7-9C80-3EB51F988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64E9F4B-343B-4187-A36C-A78CCED05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97B4FBF-3B85-4665-AF35-D9FB7E0D3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5AF2C9E-60AD-418F-84C2-192ABA39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623830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D591D56-971B-47E0-A6FE-B944850FE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DABDBD1-750D-4C92-AB34-6A1BA4DE0E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F7B8BB1-8505-4257-9B8D-5456F3665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FDA076-24AE-41F3-9566-335E3E90F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BE8F7E-1D96-47B3-90EE-B06CB139A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448784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6DAD9D-2449-4B64-BD26-9F150508B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8FEEDB5-3FD3-418B-99BD-1E3250FB6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440BEBF-9313-439D-8F3D-4A1F47D9E2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B4E689A-EDEA-41AE-B326-92C4FE792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73D92AE-81DD-4AF0-A355-2CE85A8BE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FE5BFE6-95B4-4A3E-AAEB-7B7153E1D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73938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603BD5-E8A9-40DE-8FB1-51133D78B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A9A0D23-2BA3-4D80-A579-C4FAB1AFB9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D12DEB4-EBC4-4C25-A1DE-02F24F4BCE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C13C2BD-90EB-43B8-83B3-A725D0F862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89E6ABA-B20A-464B-B74C-00F78A4D88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3B09993E-20BE-4A82-8277-F7BB1A240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2988374-E93F-43AE-896C-068BD10D9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6C36FAD-5F49-41AD-9A53-B553FC13B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60557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0D7281-5C27-4133-9668-4329CED86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C1FEC3B-CF15-4C20-90A9-9732AEEAE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90FF386-639E-4FBC-96A5-94A58EA92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975B9AC-6B2C-49D8-A1A5-24411D0DC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26101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097DF0F-BBC9-4454-9699-FF6452C2D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24E2DCF-4631-445D-B83C-4CE9401C6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E06B8DE-B305-4E4E-8227-3FB6A2E53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652665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179CEF-46FE-4CC5-8FFC-0439B42DE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59B171E-625E-4E63-9235-487BED8BE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78391BE-D5BB-4C42-9AD0-33A2D31A4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1836694-816B-4E7D-AD54-F8C22293F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2D5E0DB-A7AA-4390-B76D-FE5981159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A0AF70D-C132-4FCD-A074-70338EDFB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455137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C70784-F594-4423-A5D8-AAF2335BD5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DBFB6D7-FDA9-4E41-B438-C8CD290B1C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BAADC13-3EAF-4D0D-98C1-1F1B504A90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3BF281-00AD-4B89-92CC-FEC502AB0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43DB453-A195-464F-AD24-F8D9D983B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618D02B-3527-4635-A912-868069DEC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28391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A28AC91-A49D-4A27-A1B7-56AD313D8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F8DCBC0-E70F-42D5-915B-9836E06A7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6058CD-2649-4BB6-86BD-E00EB70524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08822-D1AF-4877-A2BC-D19B885491E4}" type="datetimeFigureOut">
              <a:rPr lang="zh-CN" altLang="en-US" smtClean="0"/>
              <a:t>2020/10/10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2EEFB19-26ED-4850-AAFE-AC99BF8E31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4CE38A-B3D6-4C10-9D0D-2CE92A5F30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07288-5B6F-428C-8231-E24C4443EC0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图片 11" descr="图片包含 标志, 游戏机, 食物&#10;&#10;描述已自动生成">
            <a:extLst>
              <a:ext uri="{FF2B5EF4-FFF2-40B4-BE49-F238E27FC236}">
                <a16:creationId xmlns:a16="http://schemas.microsoft.com/office/drawing/2014/main" id="{E91BF349-500E-4A82-862C-FC81E861F55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296" y="81198"/>
            <a:ext cx="343122" cy="343122"/>
          </a:xfrm>
          <a:prstGeom prst="rect">
            <a:avLst/>
          </a:prstGeom>
        </p:spPr>
      </p:pic>
      <p:pic>
        <p:nvPicPr>
          <p:cNvPr id="14" name="图片 13" descr="屏幕上有字&#10;&#10;描述已自动生成">
            <a:extLst>
              <a:ext uri="{FF2B5EF4-FFF2-40B4-BE49-F238E27FC236}">
                <a16:creationId xmlns:a16="http://schemas.microsoft.com/office/drawing/2014/main" id="{73F0ADE5-2507-4AE1-B200-CA512604721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02393"/>
            <a:ext cx="1429465" cy="343121"/>
          </a:xfrm>
          <a:prstGeom prst="rect">
            <a:avLst/>
          </a:prstGeom>
        </p:spPr>
      </p:pic>
      <p:pic>
        <p:nvPicPr>
          <p:cNvPr id="16" name="图片 15" descr="手机屏幕截图&#10;&#10;描述已自动生成">
            <a:extLst>
              <a:ext uri="{FF2B5EF4-FFF2-40B4-BE49-F238E27FC236}">
                <a16:creationId xmlns:a16="http://schemas.microsoft.com/office/drawing/2014/main" id="{061A1A91-9290-424C-B933-34ECB7A7D416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32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120DE1C1-5C4C-4019-99B2-BD2A125D75BE}"/>
              </a:ext>
            </a:extLst>
          </p:cNvPr>
          <p:cNvSpPr txBox="1"/>
          <p:nvPr/>
        </p:nvSpPr>
        <p:spPr>
          <a:xfrm>
            <a:off x="202529" y="1059582"/>
            <a:ext cx="45821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学科：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4A45B43-6234-4485-89BC-5F031CC78750}"/>
              </a:ext>
            </a:extLst>
          </p:cNvPr>
          <p:cNvSpPr txBox="1"/>
          <p:nvPr/>
        </p:nvSpPr>
        <p:spPr>
          <a:xfrm>
            <a:off x="202529" y="1923678"/>
            <a:ext cx="45821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姓名：</a:t>
            </a:r>
          </a:p>
        </p:txBody>
      </p:sp>
      <p:pic>
        <p:nvPicPr>
          <p:cNvPr id="12" name="图片 11" descr="印章-10%">
            <a:extLst>
              <a:ext uri="{FF2B5EF4-FFF2-40B4-BE49-F238E27FC236}">
                <a16:creationId xmlns:a16="http://schemas.microsoft.com/office/drawing/2014/main" id="{2B4EBB4F-26F0-4402-BE79-E78D8D3D7DD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714269"/>
            <a:ext cx="3021481" cy="3714961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660289609"/>
      </p:ext>
    </p:extLst>
  </p:cSld>
  <p:clrMapOvr>
    <a:masterClrMapping/>
  </p:clrMapOvr>
  <p:transition advClick="0"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4</Words>
  <Application>Microsoft Office PowerPoint</Application>
  <PresentationFormat>全屏显示(16:9)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楷体</vt:lpstr>
      <vt:lpstr>Arial</vt:lpstr>
      <vt:lpstr>Calibri</vt:lpstr>
      <vt:lpstr>Office 主题​​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主动应对  借势发展</dc:title>
  <dc:creator>China</dc:creator>
  <cp:lastModifiedBy>于 鑫</cp:lastModifiedBy>
  <cp:revision>232</cp:revision>
  <dcterms:created xsi:type="dcterms:W3CDTF">2017-06-27T06:23:00Z</dcterms:created>
  <dcterms:modified xsi:type="dcterms:W3CDTF">2020-10-10T02:59:04Z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2052-11.1.0.9292</vt:lpwstr>
  </property>
</Properties>
</file>